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5"/>
  </p:sldMasterIdLst>
  <p:notesMasterIdLst>
    <p:notesMasterId r:id="rId19"/>
  </p:notesMasterIdLst>
  <p:sldIdLst>
    <p:sldId id="257" r:id="rId6"/>
    <p:sldId id="256" r:id="rId7"/>
    <p:sldId id="259" r:id="rId8"/>
    <p:sldId id="260" r:id="rId9"/>
    <p:sldId id="261" r:id="rId10"/>
    <p:sldId id="262" r:id="rId11"/>
    <p:sldId id="263" r:id="rId12"/>
    <p:sldId id="264" r:id="rId13"/>
    <p:sldId id="265" r:id="rId14"/>
    <p:sldId id="266" r:id="rId15"/>
    <p:sldId id="268" r:id="rId16"/>
    <p:sldId id="267"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39B"/>
    <a:srgbClr val="FFA201"/>
    <a:srgbClr val="0B5940"/>
    <a:srgbClr val="0A8EF3"/>
    <a:srgbClr val="252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62590-F4DA-A740-883E-22743C098103}" v="556" dt="2024-04-02T21:08:53.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84082"/>
  </p:normalViewPr>
  <p:slideViewPr>
    <p:cSldViewPr snapToGrid="0">
      <p:cViewPr varScale="1">
        <p:scale>
          <a:sx n="96" d="100"/>
          <a:sy n="96" d="100"/>
        </p:scale>
        <p:origin x="4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y Razo" userId="a5c97db6-cbcb-4652-9b4a-010d7b2ebed5" providerId="ADAL" clId="{11B62590-F4DA-A740-883E-22743C098103}"/>
    <pc:docChg chg="undo redo custSel addSld delSld modSld sldOrd modMainMaster">
      <pc:chgData name="Ricky Razo" userId="a5c97db6-cbcb-4652-9b4a-010d7b2ebed5" providerId="ADAL" clId="{11B62590-F4DA-A740-883E-22743C098103}" dt="2024-04-02T21:08:53.259" v="3552" actId="14861"/>
      <pc:docMkLst>
        <pc:docMk/>
      </pc:docMkLst>
      <pc:sldChg chg="addSp delSp modSp mod modAnim chgLayout modNotesTx">
        <pc:chgData name="Ricky Razo" userId="a5c97db6-cbcb-4652-9b4a-010d7b2ebed5" providerId="ADAL" clId="{11B62590-F4DA-A740-883E-22743C098103}" dt="2024-04-02T17:46:39.313" v="2611"/>
        <pc:sldMkLst>
          <pc:docMk/>
          <pc:sldMk cId="413477666" sldId="256"/>
        </pc:sldMkLst>
        <pc:spChg chg="del mod">
          <ac:chgData name="Ricky Razo" userId="a5c97db6-cbcb-4652-9b4a-010d7b2ebed5" providerId="ADAL" clId="{11B62590-F4DA-A740-883E-22743C098103}" dt="2024-04-02T17:23:28.944" v="2378" actId="700"/>
          <ac:spMkLst>
            <pc:docMk/>
            <pc:sldMk cId="413477666" sldId="256"/>
            <ac:spMk id="2" creationId="{388A739D-75F6-C99C-1EE0-3E904963ADB7}"/>
          </ac:spMkLst>
        </pc:spChg>
        <pc:spChg chg="del mod">
          <ac:chgData name="Ricky Razo" userId="a5c97db6-cbcb-4652-9b4a-010d7b2ebed5" providerId="ADAL" clId="{11B62590-F4DA-A740-883E-22743C098103}" dt="2024-04-02T17:23:28.944" v="2378" actId="700"/>
          <ac:spMkLst>
            <pc:docMk/>
            <pc:sldMk cId="413477666" sldId="256"/>
            <ac:spMk id="3" creationId="{FF709521-03D6-1C5A-E177-4B643A16F5DB}"/>
          </ac:spMkLst>
        </pc:spChg>
        <pc:spChg chg="add mod">
          <ac:chgData name="Ricky Razo" userId="a5c97db6-cbcb-4652-9b4a-010d7b2ebed5" providerId="ADAL" clId="{11B62590-F4DA-A740-883E-22743C098103}" dt="2024-04-02T17:44:10.884" v="2598" actId="554"/>
          <ac:spMkLst>
            <pc:docMk/>
            <pc:sldMk cId="413477666" sldId="256"/>
            <ac:spMk id="4" creationId="{A8DC403B-0BBF-FFEF-49DD-90C0448A2B13}"/>
          </ac:spMkLst>
        </pc:spChg>
        <pc:spChg chg="add del">
          <ac:chgData name="Ricky Razo" userId="a5c97db6-cbcb-4652-9b4a-010d7b2ebed5" providerId="ADAL" clId="{11B62590-F4DA-A740-883E-22743C098103}" dt="2024-04-02T17:36:50.120" v="2504" actId="22"/>
          <ac:spMkLst>
            <pc:docMk/>
            <pc:sldMk cId="413477666" sldId="256"/>
            <ac:spMk id="6" creationId="{082CF096-5982-30DC-69C6-6F51E62DC2D0}"/>
          </ac:spMkLst>
        </pc:spChg>
        <pc:spChg chg="add mod">
          <ac:chgData name="Ricky Razo" userId="a5c97db6-cbcb-4652-9b4a-010d7b2ebed5" providerId="ADAL" clId="{11B62590-F4DA-A740-883E-22743C098103}" dt="2024-04-02T17:44:10.884" v="2598" actId="554"/>
          <ac:spMkLst>
            <pc:docMk/>
            <pc:sldMk cId="413477666" sldId="256"/>
            <ac:spMk id="7" creationId="{E2FCA193-9E9F-B19D-1818-BDFFC9A2FA9E}"/>
          </ac:spMkLst>
        </pc:spChg>
      </pc:sldChg>
      <pc:sldChg chg="addSp delSp modSp new mod ord chgLayout modNotesTx">
        <pc:chgData name="Ricky Razo" userId="a5c97db6-cbcb-4652-9b4a-010d7b2ebed5" providerId="ADAL" clId="{11B62590-F4DA-A740-883E-22743C098103}" dt="2024-04-02T20:48:28.237" v="3549" actId="20577"/>
        <pc:sldMkLst>
          <pc:docMk/>
          <pc:sldMk cId="924362193" sldId="257"/>
        </pc:sldMkLst>
        <pc:spChg chg="del">
          <ac:chgData name="Ricky Razo" userId="a5c97db6-cbcb-4652-9b4a-010d7b2ebed5" providerId="ADAL" clId="{11B62590-F4DA-A740-883E-22743C098103}" dt="2024-04-02T17:23:56.799" v="2380" actId="700"/>
          <ac:spMkLst>
            <pc:docMk/>
            <pc:sldMk cId="924362193" sldId="257"/>
            <ac:spMk id="2" creationId="{EB03C2D1-97AF-0093-047E-4BC37ED752E8}"/>
          </ac:spMkLst>
        </pc:spChg>
        <pc:spChg chg="del">
          <ac:chgData name="Ricky Razo" userId="a5c97db6-cbcb-4652-9b4a-010d7b2ebed5" providerId="ADAL" clId="{11B62590-F4DA-A740-883E-22743C098103}" dt="2024-04-02T17:23:56.799" v="2380" actId="700"/>
          <ac:spMkLst>
            <pc:docMk/>
            <pc:sldMk cId="924362193" sldId="257"/>
            <ac:spMk id="3" creationId="{694FB971-9894-582D-DEAC-6DBC8179CDDF}"/>
          </ac:spMkLst>
        </pc:spChg>
        <pc:spChg chg="add mod ord">
          <ac:chgData name="Ricky Razo" userId="a5c97db6-cbcb-4652-9b4a-010d7b2ebed5" providerId="ADAL" clId="{11B62590-F4DA-A740-883E-22743C098103}" dt="2024-04-02T17:29:34.445" v="2433" actId="122"/>
          <ac:spMkLst>
            <pc:docMk/>
            <pc:sldMk cId="924362193" sldId="257"/>
            <ac:spMk id="4" creationId="{158D84C7-CC74-A7ED-52C7-BE20C6F80668}"/>
          </ac:spMkLst>
        </pc:spChg>
        <pc:spChg chg="add mod ord">
          <ac:chgData name="Ricky Razo" userId="a5c97db6-cbcb-4652-9b4a-010d7b2ebed5" providerId="ADAL" clId="{11B62590-F4DA-A740-883E-22743C098103}" dt="2024-04-02T17:29:55.469" v="2437" actId="114"/>
          <ac:spMkLst>
            <pc:docMk/>
            <pc:sldMk cId="924362193" sldId="257"/>
            <ac:spMk id="5" creationId="{FC5C08F8-9C51-FD02-620F-7C8B8E2794A2}"/>
          </ac:spMkLst>
        </pc:spChg>
      </pc:sldChg>
      <pc:sldChg chg="addSp delSp modSp new del mod modClrScheme modAnim chgLayout modNotesTx">
        <pc:chgData name="Ricky Razo" userId="a5c97db6-cbcb-4652-9b4a-010d7b2ebed5" providerId="ADAL" clId="{11B62590-F4DA-A740-883E-22743C098103}" dt="2024-04-02T18:27:24.838" v="2738" actId="2696"/>
        <pc:sldMkLst>
          <pc:docMk/>
          <pc:sldMk cId="3597925996" sldId="258"/>
        </pc:sldMkLst>
        <pc:spChg chg="del">
          <ac:chgData name="Ricky Razo" userId="a5c97db6-cbcb-4652-9b4a-010d7b2ebed5" providerId="ADAL" clId="{11B62590-F4DA-A740-883E-22743C098103}" dt="2024-04-02T18:14:06.616" v="2635" actId="700"/>
          <ac:spMkLst>
            <pc:docMk/>
            <pc:sldMk cId="3597925996" sldId="258"/>
            <ac:spMk id="2" creationId="{0A2AE24C-C894-15F4-CB91-35EB187B616A}"/>
          </ac:spMkLst>
        </pc:spChg>
        <pc:spChg chg="del">
          <ac:chgData name="Ricky Razo" userId="a5c97db6-cbcb-4652-9b4a-010d7b2ebed5" providerId="ADAL" clId="{11B62590-F4DA-A740-883E-22743C098103}" dt="2024-04-02T18:14:06.616" v="2635" actId="700"/>
          <ac:spMkLst>
            <pc:docMk/>
            <pc:sldMk cId="3597925996" sldId="258"/>
            <ac:spMk id="3" creationId="{731B0F75-2903-1534-5931-A1AC8998DC19}"/>
          </ac:spMkLst>
        </pc:spChg>
        <pc:spChg chg="add mod">
          <ac:chgData name="Ricky Razo" userId="a5c97db6-cbcb-4652-9b4a-010d7b2ebed5" providerId="ADAL" clId="{11B62590-F4DA-A740-883E-22743C098103}" dt="2024-04-02T18:17:30.439" v="2702" actId="20577"/>
          <ac:spMkLst>
            <pc:docMk/>
            <pc:sldMk cId="3597925996" sldId="258"/>
            <ac:spMk id="21" creationId="{F0B8E3CA-A1ED-B09F-221C-D313EB155D82}"/>
          </ac:spMkLst>
        </pc:spChg>
        <pc:grpChg chg="add del mod">
          <ac:chgData name="Ricky Razo" userId="a5c97db6-cbcb-4652-9b4a-010d7b2ebed5" providerId="ADAL" clId="{11B62590-F4DA-A740-883E-22743C098103}" dt="2024-04-02T18:15:33.837" v="2664" actId="165"/>
          <ac:grpSpMkLst>
            <pc:docMk/>
            <pc:sldMk cId="3597925996" sldId="258"/>
            <ac:grpSpMk id="20" creationId="{ACE35D17-128D-DA9E-BDFD-E493280B446F}"/>
          </ac:grpSpMkLst>
        </pc:grpChg>
        <pc:picChg chg="add mod topLvl">
          <ac:chgData name="Ricky Razo" userId="a5c97db6-cbcb-4652-9b4a-010d7b2ebed5" providerId="ADAL" clId="{11B62590-F4DA-A740-883E-22743C098103}" dt="2024-04-02T18:16:29.335" v="2678" actId="1076"/>
          <ac:picMkLst>
            <pc:docMk/>
            <pc:sldMk cId="3597925996" sldId="258"/>
            <ac:picMk id="5" creationId="{25258228-5A70-9C36-711E-F5027DDB0604}"/>
          </ac:picMkLst>
        </pc:picChg>
        <pc:picChg chg="add mod topLvl">
          <ac:chgData name="Ricky Razo" userId="a5c97db6-cbcb-4652-9b4a-010d7b2ebed5" providerId="ADAL" clId="{11B62590-F4DA-A740-883E-22743C098103}" dt="2024-04-02T18:16:29.335" v="2678" actId="1076"/>
          <ac:picMkLst>
            <pc:docMk/>
            <pc:sldMk cId="3597925996" sldId="258"/>
            <ac:picMk id="7" creationId="{F460D79B-3BED-BF95-8FF7-BE2D2D89EF5D}"/>
          </ac:picMkLst>
        </pc:picChg>
        <pc:picChg chg="add mod topLvl">
          <ac:chgData name="Ricky Razo" userId="a5c97db6-cbcb-4652-9b4a-010d7b2ebed5" providerId="ADAL" clId="{11B62590-F4DA-A740-883E-22743C098103}" dt="2024-04-02T18:17:02.588" v="2680" actId="1076"/>
          <ac:picMkLst>
            <pc:docMk/>
            <pc:sldMk cId="3597925996" sldId="258"/>
            <ac:picMk id="9" creationId="{DD87054B-AFC0-F555-A704-07E111358733}"/>
          </ac:picMkLst>
        </pc:picChg>
        <pc:picChg chg="add mod topLvl">
          <ac:chgData name="Ricky Razo" userId="a5c97db6-cbcb-4652-9b4a-010d7b2ebed5" providerId="ADAL" clId="{11B62590-F4DA-A740-883E-22743C098103}" dt="2024-04-02T18:17:02.588" v="2680" actId="1076"/>
          <ac:picMkLst>
            <pc:docMk/>
            <pc:sldMk cId="3597925996" sldId="258"/>
            <ac:picMk id="11" creationId="{8F3141F4-D455-85C3-C6B7-1DBEB3231825}"/>
          </ac:picMkLst>
        </pc:picChg>
        <pc:picChg chg="add mod topLvl">
          <ac:chgData name="Ricky Razo" userId="a5c97db6-cbcb-4652-9b4a-010d7b2ebed5" providerId="ADAL" clId="{11B62590-F4DA-A740-883E-22743C098103}" dt="2024-04-02T18:16:29.335" v="2678" actId="1076"/>
          <ac:picMkLst>
            <pc:docMk/>
            <pc:sldMk cId="3597925996" sldId="258"/>
            <ac:picMk id="13" creationId="{1C7B713A-6A9B-ED76-168F-BE31FABC2723}"/>
          </ac:picMkLst>
        </pc:picChg>
        <pc:picChg chg="add mod topLvl">
          <ac:chgData name="Ricky Razo" userId="a5c97db6-cbcb-4652-9b4a-010d7b2ebed5" providerId="ADAL" clId="{11B62590-F4DA-A740-883E-22743C098103}" dt="2024-04-02T18:17:02.588" v="2680" actId="1076"/>
          <ac:picMkLst>
            <pc:docMk/>
            <pc:sldMk cId="3597925996" sldId="258"/>
            <ac:picMk id="15" creationId="{C83505C2-AC4A-BC12-1FBB-3EE9078782AE}"/>
          </ac:picMkLst>
        </pc:picChg>
        <pc:picChg chg="add mod topLvl">
          <ac:chgData name="Ricky Razo" userId="a5c97db6-cbcb-4652-9b4a-010d7b2ebed5" providerId="ADAL" clId="{11B62590-F4DA-A740-883E-22743C098103}" dt="2024-04-02T18:16:29.335" v="2678" actId="1076"/>
          <ac:picMkLst>
            <pc:docMk/>
            <pc:sldMk cId="3597925996" sldId="258"/>
            <ac:picMk id="17" creationId="{B8E75C13-B9D5-FE0B-1CFC-F186892BEBE3}"/>
          </ac:picMkLst>
        </pc:picChg>
        <pc:picChg chg="add mod topLvl">
          <ac:chgData name="Ricky Razo" userId="a5c97db6-cbcb-4652-9b4a-010d7b2ebed5" providerId="ADAL" clId="{11B62590-F4DA-A740-883E-22743C098103}" dt="2024-04-02T18:17:02.588" v="2680" actId="1076"/>
          <ac:picMkLst>
            <pc:docMk/>
            <pc:sldMk cId="3597925996" sldId="258"/>
            <ac:picMk id="19" creationId="{8B2DC0F4-5D96-BB8E-A359-23EDC7E908C6}"/>
          </ac:picMkLst>
        </pc:picChg>
        <pc:picChg chg="add mod">
          <ac:chgData name="Ricky Razo" userId="a5c97db6-cbcb-4652-9b4a-010d7b2ebed5" providerId="ADAL" clId="{11B62590-F4DA-A740-883E-22743C098103}" dt="2024-04-02T18:23:52.614" v="2716"/>
          <ac:picMkLst>
            <pc:docMk/>
            <pc:sldMk cId="3597925996" sldId="258"/>
            <ac:picMk id="22" creationId="{49C265F1-E112-4F94-2D77-DDB5AD9871BB}"/>
          </ac:picMkLst>
        </pc:picChg>
      </pc:sldChg>
      <pc:sldChg chg="addSp modSp add ord modAnim">
        <pc:chgData name="Ricky Razo" userId="a5c97db6-cbcb-4652-9b4a-010d7b2ebed5" providerId="ADAL" clId="{11B62590-F4DA-A740-883E-22743C098103}" dt="2024-04-02T21:08:53.259" v="3552" actId="14861"/>
        <pc:sldMkLst>
          <pc:docMk/>
          <pc:sldMk cId="3253972481" sldId="259"/>
        </pc:sldMkLst>
        <pc:grpChg chg="add mod">
          <ac:chgData name="Ricky Razo" userId="a5c97db6-cbcb-4652-9b4a-010d7b2ebed5" providerId="ADAL" clId="{11B62590-F4DA-A740-883E-22743C098103}" dt="2024-04-02T21:08:46.706" v="3551" actId="14861"/>
          <ac:grpSpMkLst>
            <pc:docMk/>
            <pc:sldMk cId="3253972481" sldId="259"/>
            <ac:grpSpMk id="2" creationId="{017F7BC1-4B28-F215-FF96-7AFC96DB44A3}"/>
          </ac:grpSpMkLst>
        </pc:grpChg>
        <pc:grpChg chg="add mod">
          <ac:chgData name="Ricky Razo" userId="a5c97db6-cbcb-4652-9b4a-010d7b2ebed5" providerId="ADAL" clId="{11B62590-F4DA-A740-883E-22743C098103}" dt="2024-04-02T21:08:53.259" v="3552" actId="14861"/>
          <ac:grpSpMkLst>
            <pc:docMk/>
            <pc:sldMk cId="3253972481" sldId="259"/>
            <ac:grpSpMk id="3" creationId="{E09E954B-D257-1396-17BC-1F2553622A73}"/>
          </ac:grpSpMkLst>
        </pc:grpChg>
        <pc:picChg chg="mod">
          <ac:chgData name="Ricky Razo" userId="a5c97db6-cbcb-4652-9b4a-010d7b2ebed5" providerId="ADAL" clId="{11B62590-F4DA-A740-883E-22743C098103}" dt="2024-04-02T18:26:05.657" v="2727" actId="164"/>
          <ac:picMkLst>
            <pc:docMk/>
            <pc:sldMk cId="3253972481" sldId="259"/>
            <ac:picMk id="5" creationId="{25258228-5A70-9C36-711E-F5027DDB0604}"/>
          </ac:picMkLst>
        </pc:picChg>
        <pc:picChg chg="mod">
          <ac:chgData name="Ricky Razo" userId="a5c97db6-cbcb-4652-9b4a-010d7b2ebed5" providerId="ADAL" clId="{11B62590-F4DA-A740-883E-22743C098103}" dt="2024-04-02T18:26:05.657" v="2727" actId="164"/>
          <ac:picMkLst>
            <pc:docMk/>
            <pc:sldMk cId="3253972481" sldId="259"/>
            <ac:picMk id="7" creationId="{F460D79B-3BED-BF95-8FF7-BE2D2D89EF5D}"/>
          </ac:picMkLst>
        </pc:picChg>
        <pc:picChg chg="mod">
          <ac:chgData name="Ricky Razo" userId="a5c97db6-cbcb-4652-9b4a-010d7b2ebed5" providerId="ADAL" clId="{11B62590-F4DA-A740-883E-22743C098103}" dt="2024-04-02T18:26:12.725" v="2728" actId="164"/>
          <ac:picMkLst>
            <pc:docMk/>
            <pc:sldMk cId="3253972481" sldId="259"/>
            <ac:picMk id="9" creationId="{DD87054B-AFC0-F555-A704-07E111358733}"/>
          </ac:picMkLst>
        </pc:picChg>
        <pc:picChg chg="mod">
          <ac:chgData name="Ricky Razo" userId="a5c97db6-cbcb-4652-9b4a-010d7b2ebed5" providerId="ADAL" clId="{11B62590-F4DA-A740-883E-22743C098103}" dt="2024-04-02T18:26:12.725" v="2728" actId="164"/>
          <ac:picMkLst>
            <pc:docMk/>
            <pc:sldMk cId="3253972481" sldId="259"/>
            <ac:picMk id="11" creationId="{8F3141F4-D455-85C3-C6B7-1DBEB3231825}"/>
          </ac:picMkLst>
        </pc:picChg>
        <pc:picChg chg="mod">
          <ac:chgData name="Ricky Razo" userId="a5c97db6-cbcb-4652-9b4a-010d7b2ebed5" providerId="ADAL" clId="{11B62590-F4DA-A740-883E-22743C098103}" dt="2024-04-02T18:26:05.657" v="2727" actId="164"/>
          <ac:picMkLst>
            <pc:docMk/>
            <pc:sldMk cId="3253972481" sldId="259"/>
            <ac:picMk id="13" creationId="{1C7B713A-6A9B-ED76-168F-BE31FABC2723}"/>
          </ac:picMkLst>
        </pc:picChg>
        <pc:picChg chg="mod">
          <ac:chgData name="Ricky Razo" userId="a5c97db6-cbcb-4652-9b4a-010d7b2ebed5" providerId="ADAL" clId="{11B62590-F4DA-A740-883E-22743C098103}" dt="2024-04-02T18:26:12.725" v="2728" actId="164"/>
          <ac:picMkLst>
            <pc:docMk/>
            <pc:sldMk cId="3253972481" sldId="259"/>
            <ac:picMk id="15" creationId="{C83505C2-AC4A-BC12-1FBB-3EE9078782AE}"/>
          </ac:picMkLst>
        </pc:picChg>
        <pc:picChg chg="mod">
          <ac:chgData name="Ricky Razo" userId="a5c97db6-cbcb-4652-9b4a-010d7b2ebed5" providerId="ADAL" clId="{11B62590-F4DA-A740-883E-22743C098103}" dt="2024-04-02T18:26:05.657" v="2727" actId="164"/>
          <ac:picMkLst>
            <pc:docMk/>
            <pc:sldMk cId="3253972481" sldId="259"/>
            <ac:picMk id="17" creationId="{B8E75C13-B9D5-FE0B-1CFC-F186892BEBE3}"/>
          </ac:picMkLst>
        </pc:picChg>
        <pc:picChg chg="mod">
          <ac:chgData name="Ricky Razo" userId="a5c97db6-cbcb-4652-9b4a-010d7b2ebed5" providerId="ADAL" clId="{11B62590-F4DA-A740-883E-22743C098103}" dt="2024-04-02T18:26:12.725" v="2728" actId="164"/>
          <ac:picMkLst>
            <pc:docMk/>
            <pc:sldMk cId="3253972481" sldId="259"/>
            <ac:picMk id="19" creationId="{8B2DC0F4-5D96-BB8E-A359-23EDC7E908C6}"/>
          </ac:picMkLst>
        </pc:picChg>
      </pc:sldChg>
      <pc:sldChg chg="addSp delSp modSp add mod delAnim modAnim modNotesTx">
        <pc:chgData name="Ricky Razo" userId="a5c97db6-cbcb-4652-9b4a-010d7b2ebed5" providerId="ADAL" clId="{11B62590-F4DA-A740-883E-22743C098103}" dt="2024-04-02T19:06:51.268" v="3105"/>
        <pc:sldMkLst>
          <pc:docMk/>
          <pc:sldMk cId="2148938660" sldId="260"/>
        </pc:sldMkLst>
        <pc:spChg chg="add mod topLvl">
          <ac:chgData name="Ricky Razo" userId="a5c97db6-cbcb-4652-9b4a-010d7b2ebed5" providerId="ADAL" clId="{11B62590-F4DA-A740-883E-22743C098103}" dt="2024-04-02T18:34:40.934" v="2788" actId="164"/>
          <ac:spMkLst>
            <pc:docMk/>
            <pc:sldMk cId="2148938660" sldId="260"/>
            <ac:spMk id="8" creationId="{23F86FC2-69B4-E623-D586-089B19F2781F}"/>
          </ac:spMkLst>
        </pc:spChg>
        <pc:spChg chg="add mod topLvl">
          <ac:chgData name="Ricky Razo" userId="a5c97db6-cbcb-4652-9b4a-010d7b2ebed5" providerId="ADAL" clId="{11B62590-F4DA-A740-883E-22743C098103}" dt="2024-04-02T18:37:00.776" v="2818" actId="207"/>
          <ac:spMkLst>
            <pc:docMk/>
            <pc:sldMk cId="2148938660" sldId="260"/>
            <ac:spMk id="10" creationId="{EF81E9A1-ABC6-F4D8-ACA2-A90955DF77BA}"/>
          </ac:spMkLst>
        </pc:spChg>
        <pc:spChg chg="add mod topLvl">
          <ac:chgData name="Ricky Razo" userId="a5c97db6-cbcb-4652-9b4a-010d7b2ebed5" providerId="ADAL" clId="{11B62590-F4DA-A740-883E-22743C098103}" dt="2024-04-02T18:34:51.569" v="2790" actId="164"/>
          <ac:spMkLst>
            <pc:docMk/>
            <pc:sldMk cId="2148938660" sldId="260"/>
            <ac:spMk id="14" creationId="{A4AF9D23-9314-7B7E-637A-7A51539DBE74}"/>
          </ac:spMkLst>
        </pc:spChg>
        <pc:spChg chg="add mod topLvl">
          <ac:chgData name="Ricky Razo" userId="a5c97db6-cbcb-4652-9b4a-010d7b2ebed5" providerId="ADAL" clId="{11B62590-F4DA-A740-883E-22743C098103}" dt="2024-04-02T18:34:55.565" v="2791" actId="164"/>
          <ac:spMkLst>
            <pc:docMk/>
            <pc:sldMk cId="2148938660" sldId="260"/>
            <ac:spMk id="18" creationId="{46D7B896-A9E7-AB6B-4CF3-692B91B98B2E}"/>
          </ac:spMkLst>
        </pc:spChg>
        <pc:spChg chg="mod">
          <ac:chgData name="Ricky Razo" userId="a5c97db6-cbcb-4652-9b4a-010d7b2ebed5" providerId="ADAL" clId="{11B62590-F4DA-A740-883E-22743C098103}" dt="2024-04-02T18:28:10.312" v="2749" actId="14100"/>
          <ac:spMkLst>
            <pc:docMk/>
            <pc:sldMk cId="2148938660" sldId="260"/>
            <ac:spMk id="21" creationId="{F0B8E3CA-A1ED-B09F-221C-D313EB155D82}"/>
          </ac:spMkLst>
        </pc:spChg>
        <pc:spChg chg="add mod topLvl">
          <ac:chgData name="Ricky Razo" userId="a5c97db6-cbcb-4652-9b4a-010d7b2ebed5" providerId="ADAL" clId="{11B62590-F4DA-A740-883E-22743C098103}" dt="2024-04-02T18:35:02.068" v="2792" actId="164"/>
          <ac:spMkLst>
            <pc:docMk/>
            <pc:sldMk cId="2148938660" sldId="260"/>
            <ac:spMk id="23" creationId="{58B1B3D1-E178-E022-3FCA-3FCE42F77072}"/>
          </ac:spMkLst>
        </pc:spChg>
        <pc:grpChg chg="del">
          <ac:chgData name="Ricky Razo" userId="a5c97db6-cbcb-4652-9b4a-010d7b2ebed5" providerId="ADAL" clId="{11B62590-F4DA-A740-883E-22743C098103}" dt="2024-04-02T18:27:37.450" v="2740" actId="478"/>
          <ac:grpSpMkLst>
            <pc:docMk/>
            <pc:sldMk cId="2148938660" sldId="260"/>
            <ac:grpSpMk id="2" creationId="{017F7BC1-4B28-F215-FF96-7AFC96DB44A3}"/>
          </ac:grpSpMkLst>
        </pc:grpChg>
        <pc:grpChg chg="del">
          <ac:chgData name="Ricky Razo" userId="a5c97db6-cbcb-4652-9b4a-010d7b2ebed5" providerId="ADAL" clId="{11B62590-F4DA-A740-883E-22743C098103}" dt="2024-04-02T18:27:38.303" v="2741" actId="478"/>
          <ac:grpSpMkLst>
            <pc:docMk/>
            <pc:sldMk cId="2148938660" sldId="260"/>
            <ac:grpSpMk id="3" creationId="{E09E954B-D257-1396-17BC-1F2553622A73}"/>
          </ac:grpSpMkLst>
        </pc:grpChg>
        <pc:grpChg chg="add del mod">
          <ac:chgData name="Ricky Razo" userId="a5c97db6-cbcb-4652-9b4a-010d7b2ebed5" providerId="ADAL" clId="{11B62590-F4DA-A740-883E-22743C098103}" dt="2024-04-02T18:31:25.334" v="2781" actId="165"/>
          <ac:grpSpMkLst>
            <pc:docMk/>
            <pc:sldMk cId="2148938660" sldId="260"/>
            <ac:grpSpMk id="25" creationId="{4B89C1DC-C1A6-7985-CEEB-903065198377}"/>
          </ac:grpSpMkLst>
        </pc:grpChg>
        <pc:grpChg chg="add del mod">
          <ac:chgData name="Ricky Razo" userId="a5c97db6-cbcb-4652-9b4a-010d7b2ebed5" providerId="ADAL" clId="{11B62590-F4DA-A740-883E-22743C098103}" dt="2024-04-02T18:31:25.334" v="2781" actId="165"/>
          <ac:grpSpMkLst>
            <pc:docMk/>
            <pc:sldMk cId="2148938660" sldId="260"/>
            <ac:grpSpMk id="26" creationId="{5322189C-6E69-258A-5FC9-B1CA2D3DAF40}"/>
          </ac:grpSpMkLst>
        </pc:grpChg>
        <pc:grpChg chg="add del mod">
          <ac:chgData name="Ricky Razo" userId="a5c97db6-cbcb-4652-9b4a-010d7b2ebed5" providerId="ADAL" clId="{11B62590-F4DA-A740-883E-22743C098103}" dt="2024-04-02T18:31:25.334" v="2781" actId="165"/>
          <ac:grpSpMkLst>
            <pc:docMk/>
            <pc:sldMk cId="2148938660" sldId="260"/>
            <ac:grpSpMk id="27" creationId="{18C7DFA9-89DE-9F31-A3FF-FD1A03AAD815}"/>
          </ac:grpSpMkLst>
        </pc:grpChg>
        <pc:grpChg chg="add del mod">
          <ac:chgData name="Ricky Razo" userId="a5c97db6-cbcb-4652-9b4a-010d7b2ebed5" providerId="ADAL" clId="{11B62590-F4DA-A740-883E-22743C098103}" dt="2024-04-02T18:31:25.334" v="2781" actId="165"/>
          <ac:grpSpMkLst>
            <pc:docMk/>
            <pc:sldMk cId="2148938660" sldId="260"/>
            <ac:grpSpMk id="28" creationId="{F12DFDC9-01C7-834F-DED4-964CC812211D}"/>
          </ac:grpSpMkLst>
        </pc:grpChg>
        <pc:grpChg chg="add del mod">
          <ac:chgData name="Ricky Razo" userId="a5c97db6-cbcb-4652-9b4a-010d7b2ebed5" providerId="ADAL" clId="{11B62590-F4DA-A740-883E-22743C098103}" dt="2024-04-02T18:31:25.334" v="2781" actId="165"/>
          <ac:grpSpMkLst>
            <pc:docMk/>
            <pc:sldMk cId="2148938660" sldId="260"/>
            <ac:grpSpMk id="29" creationId="{79CD1111-4EE8-986D-B927-67D35ECD20E6}"/>
          </ac:grpSpMkLst>
        </pc:grpChg>
        <pc:grpChg chg="add mod">
          <ac:chgData name="Ricky Razo" userId="a5c97db6-cbcb-4652-9b4a-010d7b2ebed5" providerId="ADAL" clId="{11B62590-F4DA-A740-883E-22743C098103}" dt="2024-04-02T18:34:40.934" v="2788" actId="164"/>
          <ac:grpSpMkLst>
            <pc:docMk/>
            <pc:sldMk cId="2148938660" sldId="260"/>
            <ac:grpSpMk id="30" creationId="{A7A9AAAC-D6AB-17EC-0CDD-A5CCACC6D3A5}"/>
          </ac:grpSpMkLst>
        </pc:grpChg>
        <pc:grpChg chg="add mod">
          <ac:chgData name="Ricky Razo" userId="a5c97db6-cbcb-4652-9b4a-010d7b2ebed5" providerId="ADAL" clId="{11B62590-F4DA-A740-883E-22743C098103}" dt="2024-04-02T18:37:00.776" v="2818" actId="207"/>
          <ac:grpSpMkLst>
            <pc:docMk/>
            <pc:sldMk cId="2148938660" sldId="260"/>
            <ac:grpSpMk id="31" creationId="{D7A8B38A-43A3-7140-E520-9D476E5DF42C}"/>
          </ac:grpSpMkLst>
        </pc:grpChg>
        <pc:grpChg chg="add mod">
          <ac:chgData name="Ricky Razo" userId="a5c97db6-cbcb-4652-9b4a-010d7b2ebed5" providerId="ADAL" clId="{11B62590-F4DA-A740-883E-22743C098103}" dt="2024-04-02T18:34:51.569" v="2790" actId="164"/>
          <ac:grpSpMkLst>
            <pc:docMk/>
            <pc:sldMk cId="2148938660" sldId="260"/>
            <ac:grpSpMk id="32" creationId="{8855EB20-1995-6D3A-76E4-7BD6840FF282}"/>
          </ac:grpSpMkLst>
        </pc:grpChg>
        <pc:grpChg chg="add mod">
          <ac:chgData name="Ricky Razo" userId="a5c97db6-cbcb-4652-9b4a-010d7b2ebed5" providerId="ADAL" clId="{11B62590-F4DA-A740-883E-22743C098103}" dt="2024-04-02T18:34:55.565" v="2791" actId="164"/>
          <ac:grpSpMkLst>
            <pc:docMk/>
            <pc:sldMk cId="2148938660" sldId="260"/>
            <ac:grpSpMk id="33" creationId="{FA5E233A-E504-34D5-C7A6-47FFAA516DFA}"/>
          </ac:grpSpMkLst>
        </pc:grpChg>
        <pc:grpChg chg="add mod">
          <ac:chgData name="Ricky Razo" userId="a5c97db6-cbcb-4652-9b4a-010d7b2ebed5" providerId="ADAL" clId="{11B62590-F4DA-A740-883E-22743C098103}" dt="2024-04-02T18:35:02.068" v="2792" actId="164"/>
          <ac:grpSpMkLst>
            <pc:docMk/>
            <pc:sldMk cId="2148938660" sldId="260"/>
            <ac:grpSpMk id="34" creationId="{9E69A2B2-FD99-FB5F-505A-A11C51150216}"/>
          </ac:grpSpMkLst>
        </pc:grpChg>
        <pc:picChg chg="add mod topLvl">
          <ac:chgData name="Ricky Razo" userId="a5c97db6-cbcb-4652-9b4a-010d7b2ebed5" providerId="ADAL" clId="{11B62590-F4DA-A740-883E-22743C098103}" dt="2024-04-02T18:34:40.934" v="2788" actId="164"/>
          <ac:picMkLst>
            <pc:docMk/>
            <pc:sldMk cId="2148938660" sldId="260"/>
            <ac:picMk id="6" creationId="{4DBC3CA4-8264-130B-A446-04317C8AE32B}"/>
          </ac:picMkLst>
        </pc:picChg>
        <pc:picChg chg="add mod topLvl">
          <ac:chgData name="Ricky Razo" userId="a5c97db6-cbcb-4652-9b4a-010d7b2ebed5" providerId="ADAL" clId="{11B62590-F4DA-A740-883E-22743C098103}" dt="2024-04-02T18:37:00.776" v="2818" actId="207"/>
          <ac:picMkLst>
            <pc:docMk/>
            <pc:sldMk cId="2148938660" sldId="260"/>
            <ac:picMk id="12" creationId="{EC026D83-EC71-FEE7-E972-887CC6E860A1}"/>
          </ac:picMkLst>
        </pc:picChg>
        <pc:picChg chg="add mod topLvl">
          <ac:chgData name="Ricky Razo" userId="a5c97db6-cbcb-4652-9b4a-010d7b2ebed5" providerId="ADAL" clId="{11B62590-F4DA-A740-883E-22743C098103}" dt="2024-04-02T18:34:51.569" v="2790" actId="164"/>
          <ac:picMkLst>
            <pc:docMk/>
            <pc:sldMk cId="2148938660" sldId="260"/>
            <ac:picMk id="16" creationId="{11E79B08-274D-E169-A181-DEED8CEDEA53}"/>
          </ac:picMkLst>
        </pc:picChg>
        <pc:picChg chg="add mod topLvl">
          <ac:chgData name="Ricky Razo" userId="a5c97db6-cbcb-4652-9b4a-010d7b2ebed5" providerId="ADAL" clId="{11B62590-F4DA-A740-883E-22743C098103}" dt="2024-04-02T18:34:55.565" v="2791" actId="164"/>
          <ac:picMkLst>
            <pc:docMk/>
            <pc:sldMk cId="2148938660" sldId="260"/>
            <ac:picMk id="20" creationId="{BB90A780-86A8-85B3-B097-65B49DEC2D2C}"/>
          </ac:picMkLst>
        </pc:picChg>
        <pc:picChg chg="add mod topLvl">
          <ac:chgData name="Ricky Razo" userId="a5c97db6-cbcb-4652-9b4a-010d7b2ebed5" providerId="ADAL" clId="{11B62590-F4DA-A740-883E-22743C098103}" dt="2024-04-02T18:35:02.068" v="2792" actId="164"/>
          <ac:picMkLst>
            <pc:docMk/>
            <pc:sldMk cId="2148938660" sldId="260"/>
            <ac:picMk id="24" creationId="{2B0B76A3-B339-27D0-C84F-8A1B647BA1DB}"/>
          </ac:picMkLst>
        </pc:picChg>
      </pc:sldChg>
      <pc:sldChg chg="addSp delSp modSp add mod modClrScheme delAnim modAnim chgLayout modNotesTx">
        <pc:chgData name="Ricky Razo" userId="a5c97db6-cbcb-4652-9b4a-010d7b2ebed5" providerId="ADAL" clId="{11B62590-F4DA-A740-883E-22743C098103}" dt="2024-04-02T19:05:16.643" v="3104"/>
        <pc:sldMkLst>
          <pc:docMk/>
          <pc:sldMk cId="3650404416" sldId="261"/>
        </pc:sldMkLst>
        <pc:spChg chg="add mod">
          <ac:chgData name="Ricky Razo" userId="a5c97db6-cbcb-4652-9b4a-010d7b2ebed5" providerId="ADAL" clId="{11B62590-F4DA-A740-883E-22743C098103}" dt="2024-04-02T19:02:03.165" v="3081" actId="14100"/>
          <ac:spMkLst>
            <pc:docMk/>
            <pc:sldMk cId="3650404416" sldId="261"/>
            <ac:spMk id="2" creationId="{9D67587B-E125-5F1A-A730-328FA014E4F0}"/>
          </ac:spMkLst>
        </pc:spChg>
        <pc:spChg chg="del">
          <ac:chgData name="Ricky Razo" userId="a5c97db6-cbcb-4652-9b4a-010d7b2ebed5" providerId="ADAL" clId="{11B62590-F4DA-A740-883E-22743C098103}" dt="2024-04-02T18:37:54.901" v="2820" actId="478"/>
          <ac:spMkLst>
            <pc:docMk/>
            <pc:sldMk cId="3650404416" sldId="261"/>
            <ac:spMk id="21" creationId="{F0B8E3CA-A1ED-B09F-221C-D313EB155D82}"/>
          </ac:spMkLst>
        </pc:spChg>
        <pc:spChg chg="add del mod topLvl">
          <ac:chgData name="Ricky Razo" userId="a5c97db6-cbcb-4652-9b4a-010d7b2ebed5" providerId="ADAL" clId="{11B62590-F4DA-A740-883E-22743C098103}" dt="2024-04-02T18:44:53.753" v="2893" actId="478"/>
          <ac:spMkLst>
            <pc:docMk/>
            <pc:sldMk cId="3650404416" sldId="261"/>
            <ac:spMk id="29" creationId="{C77F1785-82BA-F5C8-EDC8-1447D149C4F1}"/>
          </ac:spMkLst>
        </pc:spChg>
        <pc:spChg chg="add del mod topLvl">
          <ac:chgData name="Ricky Razo" userId="a5c97db6-cbcb-4652-9b4a-010d7b2ebed5" providerId="ADAL" clId="{11B62590-F4DA-A740-883E-22743C098103}" dt="2024-04-02T18:44:53.191" v="2892" actId="478"/>
          <ac:spMkLst>
            <pc:docMk/>
            <pc:sldMk cId="3650404416" sldId="261"/>
            <ac:spMk id="35" creationId="{4458A4D8-0C53-DE94-73F7-93B5E2986B5E}"/>
          </ac:spMkLst>
        </pc:spChg>
        <pc:spChg chg="add del mod topLvl">
          <ac:chgData name="Ricky Razo" userId="a5c97db6-cbcb-4652-9b4a-010d7b2ebed5" providerId="ADAL" clId="{11B62590-F4DA-A740-883E-22743C098103}" dt="2024-04-02T18:44:52.806" v="2891" actId="478"/>
          <ac:spMkLst>
            <pc:docMk/>
            <pc:sldMk cId="3650404416" sldId="261"/>
            <ac:spMk id="36" creationId="{90FD87E8-DDAA-8F49-027D-836239C0CC20}"/>
          </ac:spMkLst>
        </pc:spChg>
        <pc:spChg chg="add del mod topLvl">
          <ac:chgData name="Ricky Razo" userId="a5c97db6-cbcb-4652-9b4a-010d7b2ebed5" providerId="ADAL" clId="{11B62590-F4DA-A740-883E-22743C098103}" dt="2024-04-02T18:44:52.463" v="2890" actId="478"/>
          <ac:spMkLst>
            <pc:docMk/>
            <pc:sldMk cId="3650404416" sldId="261"/>
            <ac:spMk id="37" creationId="{AA0041B2-3AEC-A0D9-90D5-68F5AD11413F}"/>
          </ac:spMkLst>
        </pc:spChg>
        <pc:spChg chg="add del mod topLvl">
          <ac:chgData name="Ricky Razo" userId="a5c97db6-cbcb-4652-9b4a-010d7b2ebed5" providerId="ADAL" clId="{11B62590-F4DA-A740-883E-22743C098103}" dt="2024-04-02T18:44:50.986" v="2887" actId="478"/>
          <ac:spMkLst>
            <pc:docMk/>
            <pc:sldMk cId="3650404416" sldId="261"/>
            <ac:spMk id="38" creationId="{2D641141-11BF-CD2D-1A99-2D67E292C153}"/>
          </ac:spMkLst>
        </pc:spChg>
        <pc:spChg chg="add del mod topLvl">
          <ac:chgData name="Ricky Razo" userId="a5c97db6-cbcb-4652-9b4a-010d7b2ebed5" providerId="ADAL" clId="{11B62590-F4DA-A740-883E-22743C098103}" dt="2024-04-02T18:44:54.565" v="2894" actId="478"/>
          <ac:spMkLst>
            <pc:docMk/>
            <pc:sldMk cId="3650404416" sldId="261"/>
            <ac:spMk id="39" creationId="{48A7C27C-2A4C-4BC0-CF93-3A27AF26F2C1}"/>
          </ac:spMkLst>
        </pc:spChg>
        <pc:spChg chg="add del mod topLvl">
          <ac:chgData name="Ricky Razo" userId="a5c97db6-cbcb-4652-9b4a-010d7b2ebed5" providerId="ADAL" clId="{11B62590-F4DA-A740-883E-22743C098103}" dt="2024-04-02T18:44:50.488" v="2886" actId="478"/>
          <ac:spMkLst>
            <pc:docMk/>
            <pc:sldMk cId="3650404416" sldId="261"/>
            <ac:spMk id="40" creationId="{29DD9DDC-8252-DD72-5AC7-8BD6BE16B143}"/>
          </ac:spMkLst>
        </pc:spChg>
        <pc:spChg chg="add del mod topLvl">
          <ac:chgData name="Ricky Razo" userId="a5c97db6-cbcb-4652-9b4a-010d7b2ebed5" providerId="ADAL" clId="{11B62590-F4DA-A740-883E-22743C098103}" dt="2024-04-02T18:44:50.488" v="2886" actId="478"/>
          <ac:spMkLst>
            <pc:docMk/>
            <pc:sldMk cId="3650404416" sldId="261"/>
            <ac:spMk id="41" creationId="{CD1062E4-BD7A-3F04-6ED0-C6A8050BEA78}"/>
          </ac:spMkLst>
        </pc:spChg>
        <pc:spChg chg="add del mod topLvl">
          <ac:chgData name="Ricky Razo" userId="a5c97db6-cbcb-4652-9b4a-010d7b2ebed5" providerId="ADAL" clId="{11B62590-F4DA-A740-883E-22743C098103}" dt="2024-04-02T18:44:50.488" v="2886" actId="478"/>
          <ac:spMkLst>
            <pc:docMk/>
            <pc:sldMk cId="3650404416" sldId="261"/>
            <ac:spMk id="42" creationId="{F32B5B7D-0C77-976E-1458-9F07703DD48E}"/>
          </ac:spMkLst>
        </pc:spChg>
        <pc:spChg chg="add del mod topLvl">
          <ac:chgData name="Ricky Razo" userId="a5c97db6-cbcb-4652-9b4a-010d7b2ebed5" providerId="ADAL" clId="{11B62590-F4DA-A740-883E-22743C098103}" dt="2024-04-02T18:44:51.439" v="2888" actId="478"/>
          <ac:spMkLst>
            <pc:docMk/>
            <pc:sldMk cId="3650404416" sldId="261"/>
            <ac:spMk id="43" creationId="{2CD3FB79-B9CC-CC57-0B34-7EE0204506B5}"/>
          </ac:spMkLst>
        </pc:spChg>
        <pc:spChg chg="add del mod topLvl">
          <ac:chgData name="Ricky Razo" userId="a5c97db6-cbcb-4652-9b4a-010d7b2ebed5" providerId="ADAL" clId="{11B62590-F4DA-A740-883E-22743C098103}" dt="2024-04-02T18:44:54.904" v="2895" actId="478"/>
          <ac:spMkLst>
            <pc:docMk/>
            <pc:sldMk cId="3650404416" sldId="261"/>
            <ac:spMk id="44" creationId="{5F8C1A8C-E741-7550-352D-3CB1E0FB438A}"/>
          </ac:spMkLst>
        </pc:spChg>
        <pc:spChg chg="add del mod topLvl">
          <ac:chgData name="Ricky Razo" userId="a5c97db6-cbcb-4652-9b4a-010d7b2ebed5" providerId="ADAL" clId="{11B62590-F4DA-A740-883E-22743C098103}" dt="2024-04-02T18:44:50.488" v="2886" actId="478"/>
          <ac:spMkLst>
            <pc:docMk/>
            <pc:sldMk cId="3650404416" sldId="261"/>
            <ac:spMk id="45" creationId="{CA2DA005-836D-979F-2E20-794C87631CB3}"/>
          </ac:spMkLst>
        </pc:spChg>
        <pc:spChg chg="add del mod topLvl">
          <ac:chgData name="Ricky Razo" userId="a5c97db6-cbcb-4652-9b4a-010d7b2ebed5" providerId="ADAL" clId="{11B62590-F4DA-A740-883E-22743C098103}" dt="2024-04-02T18:44:50.488" v="2886" actId="478"/>
          <ac:spMkLst>
            <pc:docMk/>
            <pc:sldMk cId="3650404416" sldId="261"/>
            <ac:spMk id="46" creationId="{E9D18BC6-4487-3FA0-6C92-B8E7E628DE45}"/>
          </ac:spMkLst>
        </pc:spChg>
        <pc:spChg chg="add del mod topLvl">
          <ac:chgData name="Ricky Razo" userId="a5c97db6-cbcb-4652-9b4a-010d7b2ebed5" providerId="ADAL" clId="{11B62590-F4DA-A740-883E-22743C098103}" dt="2024-04-02T18:44:50.488" v="2886" actId="478"/>
          <ac:spMkLst>
            <pc:docMk/>
            <pc:sldMk cId="3650404416" sldId="261"/>
            <ac:spMk id="47" creationId="{1C881AC9-E7B3-04D8-64F3-B9B1A8C83225}"/>
          </ac:spMkLst>
        </pc:spChg>
        <pc:spChg chg="add del mod topLvl">
          <ac:chgData name="Ricky Razo" userId="a5c97db6-cbcb-4652-9b4a-010d7b2ebed5" providerId="ADAL" clId="{11B62590-F4DA-A740-883E-22743C098103}" dt="2024-04-02T18:44:51.861" v="2889" actId="478"/>
          <ac:spMkLst>
            <pc:docMk/>
            <pc:sldMk cId="3650404416" sldId="261"/>
            <ac:spMk id="48" creationId="{84866ABD-8806-467A-EE4C-B993A5964DB1}"/>
          </ac:spMkLst>
        </pc:spChg>
        <pc:spChg chg="add mod topLvl">
          <ac:chgData name="Ricky Razo" userId="a5c97db6-cbcb-4652-9b4a-010d7b2ebed5" providerId="ADAL" clId="{11B62590-F4DA-A740-883E-22743C098103}" dt="2024-04-02T18:48:12.524" v="2918" actId="164"/>
          <ac:spMkLst>
            <pc:docMk/>
            <pc:sldMk cId="3650404416" sldId="261"/>
            <ac:spMk id="49" creationId="{7F82619C-9292-5DE9-BE49-C121B54AFF48}"/>
          </ac:spMkLst>
        </pc:spChg>
        <pc:spChg chg="add mod topLvl">
          <ac:chgData name="Ricky Razo" userId="a5c97db6-cbcb-4652-9b4a-010d7b2ebed5" providerId="ADAL" clId="{11B62590-F4DA-A740-883E-22743C098103}" dt="2024-04-02T18:49:17.176" v="2937" actId="164"/>
          <ac:spMkLst>
            <pc:docMk/>
            <pc:sldMk cId="3650404416" sldId="261"/>
            <ac:spMk id="50" creationId="{D5FF5BE2-FA52-EFC7-52A7-3AD62224F959}"/>
          </ac:spMkLst>
        </pc:spChg>
        <pc:spChg chg="add mod topLvl">
          <ac:chgData name="Ricky Razo" userId="a5c97db6-cbcb-4652-9b4a-010d7b2ebed5" providerId="ADAL" clId="{11B62590-F4DA-A740-883E-22743C098103}" dt="2024-04-02T18:50:20.623" v="2945" actId="164"/>
          <ac:spMkLst>
            <pc:docMk/>
            <pc:sldMk cId="3650404416" sldId="261"/>
            <ac:spMk id="51" creationId="{4AB23D61-82BE-9B5B-6976-191B18E5B76B}"/>
          </ac:spMkLst>
        </pc:spChg>
        <pc:spChg chg="add mod topLvl">
          <ac:chgData name="Ricky Razo" userId="a5c97db6-cbcb-4652-9b4a-010d7b2ebed5" providerId="ADAL" clId="{11B62590-F4DA-A740-883E-22743C098103}" dt="2024-04-02T18:51:26.364" v="2953" actId="164"/>
          <ac:spMkLst>
            <pc:docMk/>
            <pc:sldMk cId="3650404416" sldId="261"/>
            <ac:spMk id="52" creationId="{08B9FFC1-7D64-2178-482D-712AE1BD369B}"/>
          </ac:spMkLst>
        </pc:spChg>
        <pc:spChg chg="add mod topLvl">
          <ac:chgData name="Ricky Razo" userId="a5c97db6-cbcb-4652-9b4a-010d7b2ebed5" providerId="ADAL" clId="{11B62590-F4DA-A740-883E-22743C098103}" dt="2024-04-02T18:51:58.644" v="2960" actId="164"/>
          <ac:spMkLst>
            <pc:docMk/>
            <pc:sldMk cId="3650404416" sldId="261"/>
            <ac:spMk id="53" creationId="{0B1C5548-1508-A22F-4B88-C47EFB3FCA6B}"/>
          </ac:spMkLst>
        </pc:spChg>
        <pc:spChg chg="mod topLvl">
          <ac:chgData name="Ricky Razo" userId="a5c97db6-cbcb-4652-9b4a-010d7b2ebed5" providerId="ADAL" clId="{11B62590-F4DA-A740-883E-22743C098103}" dt="2024-04-02T18:53:04.272" v="2977" actId="164"/>
          <ac:spMkLst>
            <pc:docMk/>
            <pc:sldMk cId="3650404416" sldId="261"/>
            <ac:spMk id="57" creationId="{A771E2E4-DA11-A138-585F-C2A417BB17B3}"/>
          </ac:spMkLst>
        </pc:spChg>
        <pc:spChg chg="mod topLvl">
          <ac:chgData name="Ricky Razo" userId="a5c97db6-cbcb-4652-9b4a-010d7b2ebed5" providerId="ADAL" clId="{11B62590-F4DA-A740-883E-22743C098103}" dt="2024-04-02T18:53:31.187" v="2982" actId="164"/>
          <ac:spMkLst>
            <pc:docMk/>
            <pc:sldMk cId="3650404416" sldId="261"/>
            <ac:spMk id="58" creationId="{A95EF673-C17B-D7C3-A853-DBBA3A9350E2}"/>
          </ac:spMkLst>
        </pc:spChg>
        <pc:spChg chg="mod topLvl">
          <ac:chgData name="Ricky Razo" userId="a5c97db6-cbcb-4652-9b4a-010d7b2ebed5" providerId="ADAL" clId="{11B62590-F4DA-A740-883E-22743C098103}" dt="2024-04-02T18:54:14.939" v="2988" actId="164"/>
          <ac:spMkLst>
            <pc:docMk/>
            <pc:sldMk cId="3650404416" sldId="261"/>
            <ac:spMk id="59" creationId="{5246A70D-8779-BC6E-1A0C-0B081E1C24EE}"/>
          </ac:spMkLst>
        </pc:spChg>
        <pc:spChg chg="mod topLvl">
          <ac:chgData name="Ricky Razo" userId="a5c97db6-cbcb-4652-9b4a-010d7b2ebed5" providerId="ADAL" clId="{11B62590-F4DA-A740-883E-22743C098103}" dt="2024-04-02T18:54:45.867" v="2997" actId="164"/>
          <ac:spMkLst>
            <pc:docMk/>
            <pc:sldMk cId="3650404416" sldId="261"/>
            <ac:spMk id="60" creationId="{5D0A223A-3784-51E3-F410-D1286BB81EF8}"/>
          </ac:spMkLst>
        </pc:spChg>
        <pc:spChg chg="mod topLvl">
          <ac:chgData name="Ricky Razo" userId="a5c97db6-cbcb-4652-9b4a-010d7b2ebed5" providerId="ADAL" clId="{11B62590-F4DA-A740-883E-22743C098103}" dt="2024-04-02T18:55:23.387" v="3006" actId="164"/>
          <ac:spMkLst>
            <pc:docMk/>
            <pc:sldMk cId="3650404416" sldId="261"/>
            <ac:spMk id="61" creationId="{1704F6FA-DC36-F78C-A04F-8567BE6702A0}"/>
          </ac:spMkLst>
        </pc:spChg>
        <pc:spChg chg="mod topLvl">
          <ac:chgData name="Ricky Razo" userId="a5c97db6-cbcb-4652-9b4a-010d7b2ebed5" providerId="ADAL" clId="{11B62590-F4DA-A740-883E-22743C098103}" dt="2024-04-02T18:55:56.571" v="3013" actId="164"/>
          <ac:spMkLst>
            <pc:docMk/>
            <pc:sldMk cId="3650404416" sldId="261"/>
            <ac:spMk id="63" creationId="{98C1A77C-0D80-A1CD-04BE-608AE98E1BFC}"/>
          </ac:spMkLst>
        </pc:spChg>
        <pc:spChg chg="mod topLvl">
          <ac:chgData name="Ricky Razo" userId="a5c97db6-cbcb-4652-9b4a-010d7b2ebed5" providerId="ADAL" clId="{11B62590-F4DA-A740-883E-22743C098103}" dt="2024-04-02T18:56:45.251" v="3028" actId="164"/>
          <ac:spMkLst>
            <pc:docMk/>
            <pc:sldMk cId="3650404416" sldId="261"/>
            <ac:spMk id="64" creationId="{C9577016-70FA-9DA5-C03F-F0D16D355C91}"/>
          </ac:spMkLst>
        </pc:spChg>
        <pc:spChg chg="mod topLvl">
          <ac:chgData name="Ricky Razo" userId="a5c97db6-cbcb-4652-9b4a-010d7b2ebed5" providerId="ADAL" clId="{11B62590-F4DA-A740-883E-22743C098103}" dt="2024-04-02T18:57:10.803" v="3034" actId="164"/>
          <ac:spMkLst>
            <pc:docMk/>
            <pc:sldMk cId="3650404416" sldId="261"/>
            <ac:spMk id="65" creationId="{B2421381-CCC6-52DF-3AF9-7E88EF24C496}"/>
          </ac:spMkLst>
        </pc:spChg>
        <pc:spChg chg="mod topLvl">
          <ac:chgData name="Ricky Razo" userId="a5c97db6-cbcb-4652-9b4a-010d7b2ebed5" providerId="ADAL" clId="{11B62590-F4DA-A740-883E-22743C098103}" dt="2024-04-02T18:58:22.536" v="3040" actId="164"/>
          <ac:spMkLst>
            <pc:docMk/>
            <pc:sldMk cId="3650404416" sldId="261"/>
            <ac:spMk id="66" creationId="{E801D917-110B-314F-A189-38876542469C}"/>
          </ac:spMkLst>
        </pc:spChg>
        <pc:spChg chg="mod topLvl">
          <ac:chgData name="Ricky Razo" userId="a5c97db6-cbcb-4652-9b4a-010d7b2ebed5" providerId="ADAL" clId="{11B62590-F4DA-A740-883E-22743C098103}" dt="2024-04-02T18:58:43.005" v="3044" actId="164"/>
          <ac:spMkLst>
            <pc:docMk/>
            <pc:sldMk cId="3650404416" sldId="261"/>
            <ac:spMk id="67" creationId="{F6FCA23E-6927-F183-303E-83B53FC69888}"/>
          </ac:spMkLst>
        </pc:spChg>
        <pc:spChg chg="mod topLvl">
          <ac:chgData name="Ricky Razo" userId="a5c97db6-cbcb-4652-9b4a-010d7b2ebed5" providerId="ADAL" clId="{11B62590-F4DA-A740-883E-22743C098103}" dt="2024-04-02T18:59:16.734" v="3051" actId="164"/>
          <ac:spMkLst>
            <pc:docMk/>
            <pc:sldMk cId="3650404416" sldId="261"/>
            <ac:spMk id="69" creationId="{4B46DE60-DFDA-BBF6-3DBD-F92D8D092FCA}"/>
          </ac:spMkLst>
        </pc:spChg>
        <pc:spChg chg="mod topLvl">
          <ac:chgData name="Ricky Razo" userId="a5c97db6-cbcb-4652-9b4a-010d7b2ebed5" providerId="ADAL" clId="{11B62590-F4DA-A740-883E-22743C098103}" dt="2024-04-02T18:59:52.639" v="3059" actId="164"/>
          <ac:spMkLst>
            <pc:docMk/>
            <pc:sldMk cId="3650404416" sldId="261"/>
            <ac:spMk id="70" creationId="{31DC3D69-B8D3-1B8F-1CA9-E97C8058C260}"/>
          </ac:spMkLst>
        </pc:spChg>
        <pc:spChg chg="mod topLvl">
          <ac:chgData name="Ricky Razo" userId="a5c97db6-cbcb-4652-9b4a-010d7b2ebed5" providerId="ADAL" clId="{11B62590-F4DA-A740-883E-22743C098103}" dt="2024-04-02T19:02:36.971" v="3084" actId="164"/>
          <ac:spMkLst>
            <pc:docMk/>
            <pc:sldMk cId="3650404416" sldId="261"/>
            <ac:spMk id="71" creationId="{09850A22-AD55-1D81-0622-20CCB162DB90}"/>
          </ac:spMkLst>
        </pc:spChg>
        <pc:spChg chg="mod topLvl">
          <ac:chgData name="Ricky Razo" userId="a5c97db6-cbcb-4652-9b4a-010d7b2ebed5" providerId="ADAL" clId="{11B62590-F4DA-A740-883E-22743C098103}" dt="2024-04-02T19:01:24.342" v="3074" actId="164"/>
          <ac:spMkLst>
            <pc:docMk/>
            <pc:sldMk cId="3650404416" sldId="261"/>
            <ac:spMk id="72" creationId="{4D1DC21B-2B06-F446-E969-316FE7D0D4A7}"/>
          </ac:spMkLst>
        </pc:spChg>
        <pc:spChg chg="mod topLvl">
          <ac:chgData name="Ricky Razo" userId="a5c97db6-cbcb-4652-9b4a-010d7b2ebed5" providerId="ADAL" clId="{11B62590-F4DA-A740-883E-22743C098103}" dt="2024-04-02T19:01:50.104" v="3079" actId="164"/>
          <ac:spMkLst>
            <pc:docMk/>
            <pc:sldMk cId="3650404416" sldId="261"/>
            <ac:spMk id="73" creationId="{678CB5E3-2CF6-C688-31A1-F567BA038DFF}"/>
          </ac:spMkLst>
        </pc:spChg>
        <pc:grpChg chg="add del mod">
          <ac:chgData name="Ricky Razo" userId="a5c97db6-cbcb-4652-9b4a-010d7b2ebed5" providerId="ADAL" clId="{11B62590-F4DA-A740-883E-22743C098103}" dt="2024-04-02T18:42:59.529" v="2859" actId="478"/>
          <ac:grpSpMkLst>
            <pc:docMk/>
            <pc:sldMk cId="3650404416" sldId="261"/>
            <ac:grpSpMk id="27" creationId="{FBB16761-E9E1-7786-1A2E-0F4BCA34DF53}"/>
          </ac:grpSpMkLst>
        </pc:grpChg>
        <pc:grpChg chg="add del mod">
          <ac:chgData name="Ricky Razo" userId="a5c97db6-cbcb-4652-9b4a-010d7b2ebed5" providerId="ADAL" clId="{11B62590-F4DA-A740-883E-22743C098103}" dt="2024-04-02T18:43:00.352" v="2860" actId="478"/>
          <ac:grpSpMkLst>
            <pc:docMk/>
            <pc:sldMk cId="3650404416" sldId="261"/>
            <ac:grpSpMk id="28" creationId="{78419133-3658-7D78-3DE0-AFB9066EE863}"/>
          </ac:grpSpMkLst>
        </pc:grpChg>
        <pc:grpChg chg="del">
          <ac:chgData name="Ricky Razo" userId="a5c97db6-cbcb-4652-9b4a-010d7b2ebed5" providerId="ADAL" clId="{11B62590-F4DA-A740-883E-22743C098103}" dt="2024-04-02T18:37:58.800" v="2825" actId="478"/>
          <ac:grpSpMkLst>
            <pc:docMk/>
            <pc:sldMk cId="3650404416" sldId="261"/>
            <ac:grpSpMk id="30" creationId="{A7A9AAAC-D6AB-17EC-0CDD-A5CCACC6D3A5}"/>
          </ac:grpSpMkLst>
        </pc:grpChg>
        <pc:grpChg chg="del">
          <ac:chgData name="Ricky Razo" userId="a5c97db6-cbcb-4652-9b4a-010d7b2ebed5" providerId="ADAL" clId="{11B62590-F4DA-A740-883E-22743C098103}" dt="2024-04-02T18:37:58.082" v="2824" actId="478"/>
          <ac:grpSpMkLst>
            <pc:docMk/>
            <pc:sldMk cId="3650404416" sldId="261"/>
            <ac:grpSpMk id="31" creationId="{D7A8B38A-43A3-7140-E520-9D476E5DF42C}"/>
          </ac:grpSpMkLst>
        </pc:grpChg>
        <pc:grpChg chg="del">
          <ac:chgData name="Ricky Razo" userId="a5c97db6-cbcb-4652-9b4a-010d7b2ebed5" providerId="ADAL" clId="{11B62590-F4DA-A740-883E-22743C098103}" dt="2024-04-02T18:37:57.471" v="2823" actId="478"/>
          <ac:grpSpMkLst>
            <pc:docMk/>
            <pc:sldMk cId="3650404416" sldId="261"/>
            <ac:grpSpMk id="32" creationId="{8855EB20-1995-6D3A-76E4-7BD6840FF282}"/>
          </ac:grpSpMkLst>
        </pc:grpChg>
        <pc:grpChg chg="del">
          <ac:chgData name="Ricky Razo" userId="a5c97db6-cbcb-4652-9b4a-010d7b2ebed5" providerId="ADAL" clId="{11B62590-F4DA-A740-883E-22743C098103}" dt="2024-04-02T18:37:56.865" v="2822" actId="478"/>
          <ac:grpSpMkLst>
            <pc:docMk/>
            <pc:sldMk cId="3650404416" sldId="261"/>
            <ac:grpSpMk id="33" creationId="{FA5E233A-E504-34D5-C7A6-47FFAA516DFA}"/>
          </ac:grpSpMkLst>
        </pc:grpChg>
        <pc:grpChg chg="del">
          <ac:chgData name="Ricky Razo" userId="a5c97db6-cbcb-4652-9b4a-010d7b2ebed5" providerId="ADAL" clId="{11B62590-F4DA-A740-883E-22743C098103}" dt="2024-04-02T18:37:56.351" v="2821" actId="478"/>
          <ac:grpSpMkLst>
            <pc:docMk/>
            <pc:sldMk cId="3650404416" sldId="261"/>
            <ac:grpSpMk id="34" creationId="{9E69A2B2-FD99-FB5F-505A-A11C51150216}"/>
          </ac:grpSpMkLst>
        </pc:grpChg>
        <pc:grpChg chg="add del mod">
          <ac:chgData name="Ricky Razo" userId="a5c97db6-cbcb-4652-9b4a-010d7b2ebed5" providerId="ADAL" clId="{11B62590-F4DA-A740-883E-22743C098103}" dt="2024-04-02T18:44:37.692" v="2884" actId="165"/>
          <ac:grpSpMkLst>
            <pc:docMk/>
            <pc:sldMk cId="3650404416" sldId="261"/>
            <ac:grpSpMk id="54" creationId="{695A29EE-240D-CFA0-D196-6ADC77514D5C}"/>
          </ac:grpSpMkLst>
        </pc:grpChg>
        <pc:grpChg chg="add del mod">
          <ac:chgData name="Ricky Razo" userId="a5c97db6-cbcb-4652-9b4a-010d7b2ebed5" providerId="ADAL" clId="{11B62590-F4DA-A740-883E-22743C098103}" dt="2024-04-02T18:45:17.919" v="2900" actId="165"/>
          <ac:grpSpMkLst>
            <pc:docMk/>
            <pc:sldMk cId="3650404416" sldId="261"/>
            <ac:grpSpMk id="55" creationId="{CCC3F3ED-688F-0ADE-E73E-8CD26D63833B}"/>
          </ac:grpSpMkLst>
        </pc:grpChg>
        <pc:grpChg chg="add del mod">
          <ac:chgData name="Ricky Razo" userId="a5c97db6-cbcb-4652-9b4a-010d7b2ebed5" providerId="ADAL" clId="{11B62590-F4DA-A740-883E-22743C098103}" dt="2024-04-02T18:45:17.919" v="2900" actId="165"/>
          <ac:grpSpMkLst>
            <pc:docMk/>
            <pc:sldMk cId="3650404416" sldId="261"/>
            <ac:grpSpMk id="56" creationId="{3056D2CF-AE71-4C65-2AE3-2A8AD1A605A0}"/>
          </ac:grpSpMkLst>
        </pc:grpChg>
        <pc:grpChg chg="add del mod">
          <ac:chgData name="Ricky Razo" userId="a5c97db6-cbcb-4652-9b4a-010d7b2ebed5" providerId="ADAL" clId="{11B62590-F4DA-A740-883E-22743C098103}" dt="2024-04-02T18:45:17.919" v="2900" actId="165"/>
          <ac:grpSpMkLst>
            <pc:docMk/>
            <pc:sldMk cId="3650404416" sldId="261"/>
            <ac:grpSpMk id="62" creationId="{B073BD4E-89FB-6285-7BBA-26D0095A1330}"/>
          </ac:grpSpMkLst>
        </pc:grpChg>
        <pc:grpChg chg="add del mod">
          <ac:chgData name="Ricky Razo" userId="a5c97db6-cbcb-4652-9b4a-010d7b2ebed5" providerId="ADAL" clId="{11B62590-F4DA-A740-883E-22743C098103}" dt="2024-04-02T18:45:17.919" v="2900" actId="165"/>
          <ac:grpSpMkLst>
            <pc:docMk/>
            <pc:sldMk cId="3650404416" sldId="261"/>
            <ac:grpSpMk id="68" creationId="{634524BB-F0AC-58A5-1B9F-533E8EFF67C8}"/>
          </ac:grpSpMkLst>
        </pc:grpChg>
        <pc:grpChg chg="add mod">
          <ac:chgData name="Ricky Razo" userId="a5c97db6-cbcb-4652-9b4a-010d7b2ebed5" providerId="ADAL" clId="{11B62590-F4DA-A740-883E-22743C098103}" dt="2024-04-02T18:48:12.524" v="2918" actId="164"/>
          <ac:grpSpMkLst>
            <pc:docMk/>
            <pc:sldMk cId="3650404416" sldId="261"/>
            <ac:grpSpMk id="76" creationId="{949EC259-43A2-8391-7E88-C32D22875C1E}"/>
          </ac:grpSpMkLst>
        </pc:grpChg>
        <pc:grpChg chg="add mod">
          <ac:chgData name="Ricky Razo" userId="a5c97db6-cbcb-4652-9b4a-010d7b2ebed5" providerId="ADAL" clId="{11B62590-F4DA-A740-883E-22743C098103}" dt="2024-04-02T18:49:17.176" v="2937" actId="164"/>
          <ac:grpSpMkLst>
            <pc:docMk/>
            <pc:sldMk cId="3650404416" sldId="261"/>
            <ac:grpSpMk id="81" creationId="{188DFA14-0981-3126-3528-B88BAEAF5E56}"/>
          </ac:grpSpMkLst>
        </pc:grpChg>
        <pc:grpChg chg="add mod">
          <ac:chgData name="Ricky Razo" userId="a5c97db6-cbcb-4652-9b4a-010d7b2ebed5" providerId="ADAL" clId="{11B62590-F4DA-A740-883E-22743C098103}" dt="2024-04-02T18:50:20.623" v="2945" actId="164"/>
          <ac:grpSpMkLst>
            <pc:docMk/>
            <pc:sldMk cId="3650404416" sldId="261"/>
            <ac:grpSpMk id="84" creationId="{ABBB9B82-B2C9-B4E4-AA80-B1F765B91521}"/>
          </ac:grpSpMkLst>
        </pc:grpChg>
        <pc:grpChg chg="add mod">
          <ac:chgData name="Ricky Razo" userId="a5c97db6-cbcb-4652-9b4a-010d7b2ebed5" providerId="ADAL" clId="{11B62590-F4DA-A740-883E-22743C098103}" dt="2024-04-02T18:51:26.364" v="2953" actId="164"/>
          <ac:grpSpMkLst>
            <pc:docMk/>
            <pc:sldMk cId="3650404416" sldId="261"/>
            <ac:grpSpMk id="87" creationId="{CF6B95F3-E7A2-E925-5E6B-81CF292E0C46}"/>
          </ac:grpSpMkLst>
        </pc:grpChg>
        <pc:grpChg chg="add mod">
          <ac:chgData name="Ricky Razo" userId="a5c97db6-cbcb-4652-9b4a-010d7b2ebed5" providerId="ADAL" clId="{11B62590-F4DA-A740-883E-22743C098103}" dt="2024-04-02T18:51:58.644" v="2960" actId="164"/>
          <ac:grpSpMkLst>
            <pc:docMk/>
            <pc:sldMk cId="3650404416" sldId="261"/>
            <ac:grpSpMk id="90" creationId="{E4E7455F-4047-3425-59A8-2D7CB4978ABC}"/>
          </ac:grpSpMkLst>
        </pc:grpChg>
        <pc:grpChg chg="add mod">
          <ac:chgData name="Ricky Razo" userId="a5c97db6-cbcb-4652-9b4a-010d7b2ebed5" providerId="ADAL" clId="{11B62590-F4DA-A740-883E-22743C098103}" dt="2024-04-02T18:53:04.272" v="2977" actId="164"/>
          <ac:grpSpMkLst>
            <pc:docMk/>
            <pc:sldMk cId="3650404416" sldId="261"/>
            <ac:grpSpMk id="93" creationId="{FD3B005D-90F3-5C42-5E91-5993A656EF79}"/>
          </ac:grpSpMkLst>
        </pc:grpChg>
        <pc:grpChg chg="add mod">
          <ac:chgData name="Ricky Razo" userId="a5c97db6-cbcb-4652-9b4a-010d7b2ebed5" providerId="ADAL" clId="{11B62590-F4DA-A740-883E-22743C098103}" dt="2024-04-02T18:53:31.187" v="2982" actId="164"/>
          <ac:grpSpMkLst>
            <pc:docMk/>
            <pc:sldMk cId="3650404416" sldId="261"/>
            <ac:grpSpMk id="96" creationId="{C509A72B-5EE8-AC89-F9FF-9F62DFC43563}"/>
          </ac:grpSpMkLst>
        </pc:grpChg>
        <pc:grpChg chg="add mod">
          <ac:chgData name="Ricky Razo" userId="a5c97db6-cbcb-4652-9b4a-010d7b2ebed5" providerId="ADAL" clId="{11B62590-F4DA-A740-883E-22743C098103}" dt="2024-04-02T18:54:14.939" v="2988" actId="164"/>
          <ac:grpSpMkLst>
            <pc:docMk/>
            <pc:sldMk cId="3650404416" sldId="261"/>
            <ac:grpSpMk id="99" creationId="{927A354B-D050-C90E-C975-601BF85E8F63}"/>
          </ac:grpSpMkLst>
        </pc:grpChg>
        <pc:grpChg chg="add mod">
          <ac:chgData name="Ricky Razo" userId="a5c97db6-cbcb-4652-9b4a-010d7b2ebed5" providerId="ADAL" clId="{11B62590-F4DA-A740-883E-22743C098103}" dt="2024-04-02T18:54:45.867" v="2997" actId="164"/>
          <ac:grpSpMkLst>
            <pc:docMk/>
            <pc:sldMk cId="3650404416" sldId="261"/>
            <ac:grpSpMk id="102" creationId="{A40BDA6F-1A56-B1A8-EDF9-007E6319D846}"/>
          </ac:grpSpMkLst>
        </pc:grpChg>
        <pc:grpChg chg="add mod">
          <ac:chgData name="Ricky Razo" userId="a5c97db6-cbcb-4652-9b4a-010d7b2ebed5" providerId="ADAL" clId="{11B62590-F4DA-A740-883E-22743C098103}" dt="2024-04-02T18:55:23.387" v="3006" actId="164"/>
          <ac:grpSpMkLst>
            <pc:docMk/>
            <pc:sldMk cId="3650404416" sldId="261"/>
            <ac:grpSpMk id="105" creationId="{E6946653-EB9F-4D0F-B24A-69C1E4DEA199}"/>
          </ac:grpSpMkLst>
        </pc:grpChg>
        <pc:grpChg chg="add mod">
          <ac:chgData name="Ricky Razo" userId="a5c97db6-cbcb-4652-9b4a-010d7b2ebed5" providerId="ADAL" clId="{11B62590-F4DA-A740-883E-22743C098103}" dt="2024-04-02T18:55:56.571" v="3013" actId="164"/>
          <ac:grpSpMkLst>
            <pc:docMk/>
            <pc:sldMk cId="3650404416" sldId="261"/>
            <ac:grpSpMk id="108" creationId="{2B5E2322-0EAE-825D-18DE-562EC299D966}"/>
          </ac:grpSpMkLst>
        </pc:grpChg>
        <pc:grpChg chg="add mod">
          <ac:chgData name="Ricky Razo" userId="a5c97db6-cbcb-4652-9b4a-010d7b2ebed5" providerId="ADAL" clId="{11B62590-F4DA-A740-883E-22743C098103}" dt="2024-04-02T18:56:45.251" v="3028" actId="164"/>
          <ac:grpSpMkLst>
            <pc:docMk/>
            <pc:sldMk cId="3650404416" sldId="261"/>
            <ac:grpSpMk id="111" creationId="{769C02F7-C109-97F4-4751-4A425FCF01C5}"/>
          </ac:grpSpMkLst>
        </pc:grpChg>
        <pc:grpChg chg="add mod">
          <ac:chgData name="Ricky Razo" userId="a5c97db6-cbcb-4652-9b4a-010d7b2ebed5" providerId="ADAL" clId="{11B62590-F4DA-A740-883E-22743C098103}" dt="2024-04-02T18:57:10.803" v="3034" actId="164"/>
          <ac:grpSpMkLst>
            <pc:docMk/>
            <pc:sldMk cId="3650404416" sldId="261"/>
            <ac:grpSpMk id="114" creationId="{E7D55904-CAC7-7C39-9153-C24487CD2E7D}"/>
          </ac:grpSpMkLst>
        </pc:grpChg>
        <pc:grpChg chg="add mod">
          <ac:chgData name="Ricky Razo" userId="a5c97db6-cbcb-4652-9b4a-010d7b2ebed5" providerId="ADAL" clId="{11B62590-F4DA-A740-883E-22743C098103}" dt="2024-04-02T18:59:04.352" v="3048" actId="1076"/>
          <ac:grpSpMkLst>
            <pc:docMk/>
            <pc:sldMk cId="3650404416" sldId="261"/>
            <ac:grpSpMk id="117" creationId="{49463BE2-F06F-A006-73D2-E074CBD2A388}"/>
          </ac:grpSpMkLst>
        </pc:grpChg>
        <pc:grpChg chg="add mod">
          <ac:chgData name="Ricky Razo" userId="a5c97db6-cbcb-4652-9b4a-010d7b2ebed5" providerId="ADAL" clId="{11B62590-F4DA-A740-883E-22743C098103}" dt="2024-04-02T18:58:43.005" v="3044" actId="164"/>
          <ac:grpSpMkLst>
            <pc:docMk/>
            <pc:sldMk cId="3650404416" sldId="261"/>
            <ac:grpSpMk id="120" creationId="{B7B1D1E3-A167-418A-25B9-F9F32538DDFE}"/>
          </ac:grpSpMkLst>
        </pc:grpChg>
        <pc:grpChg chg="add mod">
          <ac:chgData name="Ricky Razo" userId="a5c97db6-cbcb-4652-9b4a-010d7b2ebed5" providerId="ADAL" clId="{11B62590-F4DA-A740-883E-22743C098103}" dt="2024-04-02T18:59:16.734" v="3051" actId="164"/>
          <ac:grpSpMkLst>
            <pc:docMk/>
            <pc:sldMk cId="3650404416" sldId="261"/>
            <ac:grpSpMk id="123" creationId="{5BE06990-7BD5-9AAB-B772-A5F6EED5FD06}"/>
          </ac:grpSpMkLst>
        </pc:grpChg>
        <pc:grpChg chg="add mod">
          <ac:chgData name="Ricky Razo" userId="a5c97db6-cbcb-4652-9b4a-010d7b2ebed5" providerId="ADAL" clId="{11B62590-F4DA-A740-883E-22743C098103}" dt="2024-04-02T19:02:39.667" v="3086" actId="1076"/>
          <ac:grpSpMkLst>
            <pc:docMk/>
            <pc:sldMk cId="3650404416" sldId="261"/>
            <ac:grpSpMk id="126" creationId="{446FD0D8-A4BF-D570-0AB9-5CD9DCE121EA}"/>
          </ac:grpSpMkLst>
        </pc:grpChg>
        <pc:grpChg chg="add mod">
          <ac:chgData name="Ricky Razo" userId="a5c97db6-cbcb-4652-9b4a-010d7b2ebed5" providerId="ADAL" clId="{11B62590-F4DA-A740-883E-22743C098103}" dt="2024-04-02T19:02:41.222" v="3088" actId="1076"/>
          <ac:grpSpMkLst>
            <pc:docMk/>
            <pc:sldMk cId="3650404416" sldId="261"/>
            <ac:grpSpMk id="131" creationId="{5D215950-CE27-4536-0920-7518E3148D18}"/>
          </ac:grpSpMkLst>
        </pc:grpChg>
        <pc:grpChg chg="add mod">
          <ac:chgData name="Ricky Razo" userId="a5c97db6-cbcb-4652-9b4a-010d7b2ebed5" providerId="ADAL" clId="{11B62590-F4DA-A740-883E-22743C098103}" dt="2024-04-02T19:02:42.541" v="3090" actId="1076"/>
          <ac:grpSpMkLst>
            <pc:docMk/>
            <pc:sldMk cId="3650404416" sldId="261"/>
            <ac:grpSpMk id="134" creationId="{0737CB4A-75C3-6DAD-3252-ABAEAA81B6ED}"/>
          </ac:grpSpMkLst>
        </pc:grpChg>
        <pc:grpChg chg="add mod">
          <ac:chgData name="Ricky Razo" userId="a5c97db6-cbcb-4652-9b4a-010d7b2ebed5" providerId="ADAL" clId="{11B62590-F4DA-A740-883E-22743C098103}" dt="2024-04-02T19:02:36.971" v="3084" actId="164"/>
          <ac:grpSpMkLst>
            <pc:docMk/>
            <pc:sldMk cId="3650404416" sldId="261"/>
            <ac:grpSpMk id="135" creationId="{BEEE634C-906B-5707-4E64-8427AEF03D6D}"/>
          </ac:grpSpMkLst>
        </pc:grpChg>
        <pc:picChg chg="add mod">
          <ac:chgData name="Ricky Razo" userId="a5c97db6-cbcb-4652-9b4a-010d7b2ebed5" providerId="ADAL" clId="{11B62590-F4DA-A740-883E-22743C098103}" dt="2024-04-02T18:48:12.524" v="2918" actId="164"/>
          <ac:picMkLst>
            <pc:docMk/>
            <pc:sldMk cId="3650404416" sldId="261"/>
            <ac:picMk id="75" creationId="{A93251B3-3E0F-DD01-B321-514B4560CB54}"/>
          </ac:picMkLst>
        </pc:picChg>
        <pc:picChg chg="add mod">
          <ac:chgData name="Ricky Razo" userId="a5c97db6-cbcb-4652-9b4a-010d7b2ebed5" providerId="ADAL" clId="{11B62590-F4DA-A740-883E-22743C098103}" dt="2024-04-02T18:49:17.176" v="2937" actId="164"/>
          <ac:picMkLst>
            <pc:docMk/>
            <pc:sldMk cId="3650404416" sldId="261"/>
            <ac:picMk id="78" creationId="{A08AFEED-7983-D4EA-6E6A-C4498BC0CD32}"/>
          </ac:picMkLst>
        </pc:picChg>
        <pc:picChg chg="add mod">
          <ac:chgData name="Ricky Razo" userId="a5c97db6-cbcb-4652-9b4a-010d7b2ebed5" providerId="ADAL" clId="{11B62590-F4DA-A740-883E-22743C098103}" dt="2024-04-02T18:49:17.176" v="2937" actId="164"/>
          <ac:picMkLst>
            <pc:docMk/>
            <pc:sldMk cId="3650404416" sldId="261"/>
            <ac:picMk id="80" creationId="{E96B76A1-E761-6112-055F-0AABE5F6598C}"/>
          </ac:picMkLst>
        </pc:picChg>
        <pc:picChg chg="add mod">
          <ac:chgData name="Ricky Razo" userId="a5c97db6-cbcb-4652-9b4a-010d7b2ebed5" providerId="ADAL" clId="{11B62590-F4DA-A740-883E-22743C098103}" dt="2024-04-02T18:50:20.623" v="2945" actId="164"/>
          <ac:picMkLst>
            <pc:docMk/>
            <pc:sldMk cId="3650404416" sldId="261"/>
            <ac:picMk id="83" creationId="{80FBAF90-4E41-1FDE-D818-14B860EC0D04}"/>
          </ac:picMkLst>
        </pc:picChg>
        <pc:picChg chg="add mod">
          <ac:chgData name="Ricky Razo" userId="a5c97db6-cbcb-4652-9b4a-010d7b2ebed5" providerId="ADAL" clId="{11B62590-F4DA-A740-883E-22743C098103}" dt="2024-04-02T18:51:26.364" v="2953" actId="164"/>
          <ac:picMkLst>
            <pc:docMk/>
            <pc:sldMk cId="3650404416" sldId="261"/>
            <ac:picMk id="86" creationId="{666D1F80-EACA-EA12-5A6B-ABA91EA22414}"/>
          </ac:picMkLst>
        </pc:picChg>
        <pc:picChg chg="add mod">
          <ac:chgData name="Ricky Razo" userId="a5c97db6-cbcb-4652-9b4a-010d7b2ebed5" providerId="ADAL" clId="{11B62590-F4DA-A740-883E-22743C098103}" dt="2024-04-02T18:51:58.644" v="2960" actId="164"/>
          <ac:picMkLst>
            <pc:docMk/>
            <pc:sldMk cId="3650404416" sldId="261"/>
            <ac:picMk id="89" creationId="{946F32BA-1232-F4FF-4B30-8D80EFFD87BD}"/>
          </ac:picMkLst>
        </pc:picChg>
        <pc:picChg chg="add mod">
          <ac:chgData name="Ricky Razo" userId="a5c97db6-cbcb-4652-9b4a-010d7b2ebed5" providerId="ADAL" clId="{11B62590-F4DA-A740-883E-22743C098103}" dt="2024-04-02T18:53:04.272" v="2977" actId="164"/>
          <ac:picMkLst>
            <pc:docMk/>
            <pc:sldMk cId="3650404416" sldId="261"/>
            <ac:picMk id="92" creationId="{BFA50A7D-31E0-0221-3A34-F733C1B69E2C}"/>
          </ac:picMkLst>
        </pc:picChg>
        <pc:picChg chg="add mod">
          <ac:chgData name="Ricky Razo" userId="a5c97db6-cbcb-4652-9b4a-010d7b2ebed5" providerId="ADAL" clId="{11B62590-F4DA-A740-883E-22743C098103}" dt="2024-04-02T18:53:31.187" v="2982" actId="164"/>
          <ac:picMkLst>
            <pc:docMk/>
            <pc:sldMk cId="3650404416" sldId="261"/>
            <ac:picMk id="95" creationId="{89CFEC57-2CF2-9EE8-F50F-0679E4234F6D}"/>
          </ac:picMkLst>
        </pc:picChg>
        <pc:picChg chg="add mod">
          <ac:chgData name="Ricky Razo" userId="a5c97db6-cbcb-4652-9b4a-010d7b2ebed5" providerId="ADAL" clId="{11B62590-F4DA-A740-883E-22743C098103}" dt="2024-04-02T18:54:14.939" v="2988" actId="164"/>
          <ac:picMkLst>
            <pc:docMk/>
            <pc:sldMk cId="3650404416" sldId="261"/>
            <ac:picMk id="98" creationId="{0E60631C-F13C-9941-28D6-E84CEB0DAF7F}"/>
          </ac:picMkLst>
        </pc:picChg>
        <pc:picChg chg="add mod">
          <ac:chgData name="Ricky Razo" userId="a5c97db6-cbcb-4652-9b4a-010d7b2ebed5" providerId="ADAL" clId="{11B62590-F4DA-A740-883E-22743C098103}" dt="2024-04-02T18:54:45.867" v="2997" actId="164"/>
          <ac:picMkLst>
            <pc:docMk/>
            <pc:sldMk cId="3650404416" sldId="261"/>
            <ac:picMk id="101" creationId="{1C8C590F-CD27-F6AB-CF41-1676BF668818}"/>
          </ac:picMkLst>
        </pc:picChg>
        <pc:picChg chg="add mod">
          <ac:chgData name="Ricky Razo" userId="a5c97db6-cbcb-4652-9b4a-010d7b2ebed5" providerId="ADAL" clId="{11B62590-F4DA-A740-883E-22743C098103}" dt="2024-04-02T18:55:23.387" v="3006" actId="164"/>
          <ac:picMkLst>
            <pc:docMk/>
            <pc:sldMk cId="3650404416" sldId="261"/>
            <ac:picMk id="104" creationId="{FC7F0C94-9528-2942-9A23-F3BFF9DD2BE8}"/>
          </ac:picMkLst>
        </pc:picChg>
        <pc:picChg chg="add mod">
          <ac:chgData name="Ricky Razo" userId="a5c97db6-cbcb-4652-9b4a-010d7b2ebed5" providerId="ADAL" clId="{11B62590-F4DA-A740-883E-22743C098103}" dt="2024-04-02T18:55:56.571" v="3013" actId="164"/>
          <ac:picMkLst>
            <pc:docMk/>
            <pc:sldMk cId="3650404416" sldId="261"/>
            <ac:picMk id="107" creationId="{1DB3F391-B60F-8594-D8EE-D40EA32ABD92}"/>
          </ac:picMkLst>
        </pc:picChg>
        <pc:picChg chg="add mod">
          <ac:chgData name="Ricky Razo" userId="a5c97db6-cbcb-4652-9b4a-010d7b2ebed5" providerId="ADAL" clId="{11B62590-F4DA-A740-883E-22743C098103}" dt="2024-04-02T18:56:45.251" v="3028" actId="164"/>
          <ac:picMkLst>
            <pc:docMk/>
            <pc:sldMk cId="3650404416" sldId="261"/>
            <ac:picMk id="110" creationId="{A22C5660-6CCC-8712-EE78-A654A290B047}"/>
          </ac:picMkLst>
        </pc:picChg>
        <pc:picChg chg="add mod">
          <ac:chgData name="Ricky Razo" userId="a5c97db6-cbcb-4652-9b4a-010d7b2ebed5" providerId="ADAL" clId="{11B62590-F4DA-A740-883E-22743C098103}" dt="2024-04-02T18:57:10.803" v="3034" actId="164"/>
          <ac:picMkLst>
            <pc:docMk/>
            <pc:sldMk cId="3650404416" sldId="261"/>
            <ac:picMk id="113" creationId="{39344466-F038-DC43-01A8-27A97956ED0F}"/>
          </ac:picMkLst>
        </pc:picChg>
        <pc:picChg chg="add mod">
          <ac:chgData name="Ricky Razo" userId="a5c97db6-cbcb-4652-9b4a-010d7b2ebed5" providerId="ADAL" clId="{11B62590-F4DA-A740-883E-22743C098103}" dt="2024-04-02T18:58:22.536" v="3040" actId="164"/>
          <ac:picMkLst>
            <pc:docMk/>
            <pc:sldMk cId="3650404416" sldId="261"/>
            <ac:picMk id="116" creationId="{88704F64-5F16-BD9D-930C-02607A4DE3F3}"/>
          </ac:picMkLst>
        </pc:picChg>
        <pc:picChg chg="add mod">
          <ac:chgData name="Ricky Razo" userId="a5c97db6-cbcb-4652-9b4a-010d7b2ebed5" providerId="ADAL" clId="{11B62590-F4DA-A740-883E-22743C098103}" dt="2024-04-02T18:58:43.005" v="3044" actId="164"/>
          <ac:picMkLst>
            <pc:docMk/>
            <pc:sldMk cId="3650404416" sldId="261"/>
            <ac:picMk id="119" creationId="{00044845-453D-7F1F-07D1-8B96FB43C3CB}"/>
          </ac:picMkLst>
        </pc:picChg>
        <pc:picChg chg="add mod">
          <ac:chgData name="Ricky Razo" userId="a5c97db6-cbcb-4652-9b4a-010d7b2ebed5" providerId="ADAL" clId="{11B62590-F4DA-A740-883E-22743C098103}" dt="2024-04-02T18:59:16.734" v="3051" actId="164"/>
          <ac:picMkLst>
            <pc:docMk/>
            <pc:sldMk cId="3650404416" sldId="261"/>
            <ac:picMk id="122" creationId="{EBDCA27B-C3E5-6566-30F6-135185D222E6}"/>
          </ac:picMkLst>
        </pc:picChg>
        <pc:picChg chg="add mod">
          <ac:chgData name="Ricky Razo" userId="a5c97db6-cbcb-4652-9b4a-010d7b2ebed5" providerId="ADAL" clId="{11B62590-F4DA-A740-883E-22743C098103}" dt="2024-04-02T18:59:52.639" v="3059" actId="164"/>
          <ac:picMkLst>
            <pc:docMk/>
            <pc:sldMk cId="3650404416" sldId="261"/>
            <ac:picMk id="125" creationId="{01354641-80D4-9AE7-4043-99620F5B62DB}"/>
          </ac:picMkLst>
        </pc:picChg>
        <pc:picChg chg="add mod">
          <ac:chgData name="Ricky Razo" userId="a5c97db6-cbcb-4652-9b4a-010d7b2ebed5" providerId="ADAL" clId="{11B62590-F4DA-A740-883E-22743C098103}" dt="2024-04-02T19:02:36.971" v="3084" actId="164"/>
          <ac:picMkLst>
            <pc:docMk/>
            <pc:sldMk cId="3650404416" sldId="261"/>
            <ac:picMk id="128" creationId="{A46CBB9F-3839-5504-D537-6D401DDB9858}"/>
          </ac:picMkLst>
        </pc:picChg>
        <pc:picChg chg="add mod">
          <ac:chgData name="Ricky Razo" userId="a5c97db6-cbcb-4652-9b4a-010d7b2ebed5" providerId="ADAL" clId="{11B62590-F4DA-A740-883E-22743C098103}" dt="2024-04-02T19:01:24.342" v="3074" actId="164"/>
          <ac:picMkLst>
            <pc:docMk/>
            <pc:sldMk cId="3650404416" sldId="261"/>
            <ac:picMk id="130" creationId="{6EE4D860-24B2-7548-89AD-0EEB549E8087}"/>
          </ac:picMkLst>
        </pc:picChg>
        <pc:picChg chg="add mod">
          <ac:chgData name="Ricky Razo" userId="a5c97db6-cbcb-4652-9b4a-010d7b2ebed5" providerId="ADAL" clId="{11B62590-F4DA-A740-883E-22743C098103}" dt="2024-04-02T19:01:50.104" v="3079" actId="164"/>
          <ac:picMkLst>
            <pc:docMk/>
            <pc:sldMk cId="3650404416" sldId="261"/>
            <ac:picMk id="133" creationId="{BEB8EB9F-0331-33EF-964A-BDF6C3D95178}"/>
          </ac:picMkLst>
        </pc:picChg>
        <pc:cxnChg chg="add mod">
          <ac:chgData name="Ricky Razo" userId="a5c97db6-cbcb-4652-9b4a-010d7b2ebed5" providerId="ADAL" clId="{11B62590-F4DA-A740-883E-22743C098103}" dt="2024-04-02T18:42:09.637" v="2853" actId="164"/>
          <ac:cxnSpMkLst>
            <pc:docMk/>
            <pc:sldMk cId="3650404416" sldId="261"/>
            <ac:cxnSpMk id="4" creationId="{83100DC6-32CB-03BE-D0EE-9D6E4467374F}"/>
          </ac:cxnSpMkLst>
        </pc:cxnChg>
        <pc:cxnChg chg="add mod">
          <ac:chgData name="Ricky Razo" userId="a5c97db6-cbcb-4652-9b4a-010d7b2ebed5" providerId="ADAL" clId="{11B62590-F4DA-A740-883E-22743C098103}" dt="2024-04-02T18:42:09.637" v="2853" actId="164"/>
          <ac:cxnSpMkLst>
            <pc:docMk/>
            <pc:sldMk cId="3650404416" sldId="261"/>
            <ac:cxnSpMk id="5" creationId="{C5553E8C-F1AD-8E89-D90E-07CAA1EFB4E7}"/>
          </ac:cxnSpMkLst>
        </pc:cxnChg>
        <pc:cxnChg chg="add mod">
          <ac:chgData name="Ricky Razo" userId="a5c97db6-cbcb-4652-9b4a-010d7b2ebed5" providerId="ADAL" clId="{11B62590-F4DA-A740-883E-22743C098103}" dt="2024-04-02T18:42:09.637" v="2853" actId="164"/>
          <ac:cxnSpMkLst>
            <pc:docMk/>
            <pc:sldMk cId="3650404416" sldId="261"/>
            <ac:cxnSpMk id="7" creationId="{C46E1123-581E-9051-26E0-8704C7F4F982}"/>
          </ac:cxnSpMkLst>
        </pc:cxnChg>
        <pc:cxnChg chg="add mod">
          <ac:chgData name="Ricky Razo" userId="a5c97db6-cbcb-4652-9b4a-010d7b2ebed5" providerId="ADAL" clId="{11B62590-F4DA-A740-883E-22743C098103}" dt="2024-04-02T18:42:21.854" v="2855" actId="164"/>
          <ac:cxnSpMkLst>
            <pc:docMk/>
            <pc:sldMk cId="3650404416" sldId="261"/>
            <ac:cxnSpMk id="11" creationId="{2149F9C8-B676-8BAB-8F86-D3BAB928DCFF}"/>
          </ac:cxnSpMkLst>
        </pc:cxnChg>
        <pc:cxnChg chg="add mod">
          <ac:chgData name="Ricky Razo" userId="a5c97db6-cbcb-4652-9b4a-010d7b2ebed5" providerId="ADAL" clId="{11B62590-F4DA-A740-883E-22743C098103}" dt="2024-04-02T18:42:21.854" v="2855" actId="164"/>
          <ac:cxnSpMkLst>
            <pc:docMk/>
            <pc:sldMk cId="3650404416" sldId="261"/>
            <ac:cxnSpMk id="13" creationId="{25AAC97B-4E2E-6942-A20C-A9DD89CC445D}"/>
          </ac:cxnSpMkLst>
        </pc:cxnChg>
        <pc:cxnChg chg="add mod">
          <ac:chgData name="Ricky Razo" userId="a5c97db6-cbcb-4652-9b4a-010d7b2ebed5" providerId="ADAL" clId="{11B62590-F4DA-A740-883E-22743C098103}" dt="2024-04-02T18:42:21.854" v="2855" actId="164"/>
          <ac:cxnSpMkLst>
            <pc:docMk/>
            <pc:sldMk cId="3650404416" sldId="261"/>
            <ac:cxnSpMk id="15" creationId="{9A835552-1CE1-3025-9AAE-463D6C80C1EE}"/>
          </ac:cxnSpMkLst>
        </pc:cxnChg>
        <pc:cxnChg chg="add mod">
          <ac:chgData name="Ricky Razo" userId="a5c97db6-cbcb-4652-9b4a-010d7b2ebed5" providerId="ADAL" clId="{11B62590-F4DA-A740-883E-22743C098103}" dt="2024-04-02T18:42:21.854" v="2855" actId="164"/>
          <ac:cxnSpMkLst>
            <pc:docMk/>
            <pc:sldMk cId="3650404416" sldId="261"/>
            <ac:cxnSpMk id="17" creationId="{CC90E76B-A59E-129C-867D-C7AD03A44541}"/>
          </ac:cxnSpMkLst>
        </pc:cxnChg>
      </pc:sldChg>
      <pc:sldChg chg="delSp modSp add mod delAnim modAnim modNotesTx">
        <pc:chgData name="Ricky Razo" userId="a5c97db6-cbcb-4652-9b4a-010d7b2ebed5" providerId="ADAL" clId="{11B62590-F4DA-A740-883E-22743C098103}" dt="2024-04-02T19:15:07.718" v="3156" actId="14100"/>
        <pc:sldMkLst>
          <pc:docMk/>
          <pc:sldMk cId="2335442141" sldId="262"/>
        </pc:sldMkLst>
        <pc:spChg chg="mod">
          <ac:chgData name="Ricky Razo" userId="a5c97db6-cbcb-4652-9b4a-010d7b2ebed5" providerId="ADAL" clId="{11B62590-F4DA-A740-883E-22743C098103}" dt="2024-04-02T19:15:07.718" v="3156" actId="14100"/>
          <ac:spMkLst>
            <pc:docMk/>
            <pc:sldMk cId="2335442141" sldId="262"/>
            <ac:spMk id="21" creationId="{F0B8E3CA-A1ED-B09F-221C-D313EB155D82}"/>
          </ac:spMkLst>
        </pc:spChg>
        <pc:grpChg chg="del">
          <ac:chgData name="Ricky Razo" userId="a5c97db6-cbcb-4652-9b4a-010d7b2ebed5" providerId="ADAL" clId="{11B62590-F4DA-A740-883E-22743C098103}" dt="2024-04-02T19:09:06.025" v="3107" actId="478"/>
          <ac:grpSpMkLst>
            <pc:docMk/>
            <pc:sldMk cId="2335442141" sldId="262"/>
            <ac:grpSpMk id="30" creationId="{A7A9AAAC-D6AB-17EC-0CDD-A5CCACC6D3A5}"/>
          </ac:grpSpMkLst>
        </pc:grpChg>
        <pc:grpChg chg="del">
          <ac:chgData name="Ricky Razo" userId="a5c97db6-cbcb-4652-9b4a-010d7b2ebed5" providerId="ADAL" clId="{11B62590-F4DA-A740-883E-22743C098103}" dt="2024-04-02T19:09:06.741" v="3108" actId="478"/>
          <ac:grpSpMkLst>
            <pc:docMk/>
            <pc:sldMk cId="2335442141" sldId="262"/>
            <ac:grpSpMk id="31" creationId="{D7A8B38A-43A3-7140-E520-9D476E5DF42C}"/>
          </ac:grpSpMkLst>
        </pc:grpChg>
        <pc:grpChg chg="del">
          <ac:chgData name="Ricky Razo" userId="a5c97db6-cbcb-4652-9b4a-010d7b2ebed5" providerId="ADAL" clId="{11B62590-F4DA-A740-883E-22743C098103}" dt="2024-04-02T19:09:07.301" v="3109" actId="478"/>
          <ac:grpSpMkLst>
            <pc:docMk/>
            <pc:sldMk cId="2335442141" sldId="262"/>
            <ac:grpSpMk id="32" creationId="{8855EB20-1995-6D3A-76E4-7BD6840FF282}"/>
          </ac:grpSpMkLst>
        </pc:grpChg>
        <pc:grpChg chg="del">
          <ac:chgData name="Ricky Razo" userId="a5c97db6-cbcb-4652-9b4a-010d7b2ebed5" providerId="ADAL" clId="{11B62590-F4DA-A740-883E-22743C098103}" dt="2024-04-02T19:09:08.021" v="3110" actId="478"/>
          <ac:grpSpMkLst>
            <pc:docMk/>
            <pc:sldMk cId="2335442141" sldId="262"/>
            <ac:grpSpMk id="33" creationId="{FA5E233A-E504-34D5-C7A6-47FFAA516DFA}"/>
          </ac:grpSpMkLst>
        </pc:grpChg>
        <pc:grpChg chg="del">
          <ac:chgData name="Ricky Razo" userId="a5c97db6-cbcb-4652-9b4a-010d7b2ebed5" providerId="ADAL" clId="{11B62590-F4DA-A740-883E-22743C098103}" dt="2024-04-02T19:09:08.882" v="3111" actId="478"/>
          <ac:grpSpMkLst>
            <pc:docMk/>
            <pc:sldMk cId="2335442141" sldId="262"/>
            <ac:grpSpMk id="34" creationId="{9E69A2B2-FD99-FB5F-505A-A11C51150216}"/>
          </ac:grpSpMkLst>
        </pc:grpChg>
        <pc:picChg chg="mod">
          <ac:chgData name="Ricky Razo" userId="a5c97db6-cbcb-4652-9b4a-010d7b2ebed5" providerId="ADAL" clId="{11B62590-F4DA-A740-883E-22743C098103}" dt="2024-04-02T19:15:04.134" v="3155" actId="1076"/>
          <ac:picMkLst>
            <pc:docMk/>
            <pc:sldMk cId="2335442141" sldId="262"/>
            <ac:picMk id="22" creationId="{49C265F1-E112-4F94-2D77-DDB5AD9871BB}"/>
          </ac:picMkLst>
        </pc:picChg>
      </pc:sldChg>
      <pc:sldChg chg="addSp delSp modSp add mod delAnim modAnim modNotesTx">
        <pc:chgData name="Ricky Razo" userId="a5c97db6-cbcb-4652-9b4a-010d7b2ebed5" providerId="ADAL" clId="{11B62590-F4DA-A740-883E-22743C098103}" dt="2024-04-02T19:15:44.370" v="3166"/>
        <pc:sldMkLst>
          <pc:docMk/>
          <pc:sldMk cId="3648325995" sldId="263"/>
        </pc:sldMkLst>
        <pc:spChg chg="add del">
          <ac:chgData name="Ricky Razo" userId="a5c97db6-cbcb-4652-9b4a-010d7b2ebed5" providerId="ADAL" clId="{11B62590-F4DA-A740-883E-22743C098103}" dt="2024-04-02T19:14:17.731" v="3148" actId="22"/>
          <ac:spMkLst>
            <pc:docMk/>
            <pc:sldMk cId="3648325995" sldId="263"/>
            <ac:spMk id="3" creationId="{F14C8596-8037-519A-E8B7-EE40538192AB}"/>
          </ac:spMkLst>
        </pc:spChg>
        <pc:spChg chg="add mod">
          <ac:chgData name="Ricky Razo" userId="a5c97db6-cbcb-4652-9b4a-010d7b2ebed5" providerId="ADAL" clId="{11B62590-F4DA-A740-883E-22743C098103}" dt="2024-04-02T19:15:44.370" v="3166"/>
          <ac:spMkLst>
            <pc:docMk/>
            <pc:sldMk cId="3648325995" sldId="263"/>
            <ac:spMk id="6" creationId="{508F8807-0919-4A37-019C-8D715598EFC3}"/>
          </ac:spMkLst>
        </pc:spChg>
        <pc:spChg chg="del mod">
          <ac:chgData name="Ricky Razo" userId="a5c97db6-cbcb-4652-9b4a-010d7b2ebed5" providerId="ADAL" clId="{11B62590-F4DA-A740-883E-22743C098103}" dt="2024-04-02T19:15:27.806" v="3161" actId="478"/>
          <ac:spMkLst>
            <pc:docMk/>
            <pc:sldMk cId="3648325995" sldId="263"/>
            <ac:spMk id="21" creationId="{F0B8E3CA-A1ED-B09F-221C-D313EB155D82}"/>
          </ac:spMkLst>
        </pc:spChg>
        <pc:picChg chg="add mod">
          <ac:chgData name="Ricky Razo" userId="a5c97db6-cbcb-4652-9b4a-010d7b2ebed5" providerId="ADAL" clId="{11B62590-F4DA-A740-883E-22743C098103}" dt="2024-04-02T19:15:13.313" v="3158"/>
          <ac:picMkLst>
            <pc:docMk/>
            <pc:sldMk cId="3648325995" sldId="263"/>
            <ac:picMk id="4" creationId="{C05BFEB3-5BEE-36FD-C6D0-C7FE9BEC546B}"/>
          </ac:picMkLst>
        </pc:picChg>
        <pc:picChg chg="add mod">
          <ac:chgData name="Ricky Razo" userId="a5c97db6-cbcb-4652-9b4a-010d7b2ebed5" providerId="ADAL" clId="{11B62590-F4DA-A740-883E-22743C098103}" dt="2024-04-02T19:15:28.920" v="3162"/>
          <ac:picMkLst>
            <pc:docMk/>
            <pc:sldMk cId="3648325995" sldId="263"/>
            <ac:picMk id="5" creationId="{D2354401-1FC8-4699-2DA6-7D5BDDE4BF31}"/>
          </ac:picMkLst>
        </pc:picChg>
        <pc:picChg chg="del mod">
          <ac:chgData name="Ricky Razo" userId="a5c97db6-cbcb-4652-9b4a-010d7b2ebed5" providerId="ADAL" clId="{11B62590-F4DA-A740-883E-22743C098103}" dt="2024-04-02T19:15:12.390" v="3157" actId="478"/>
          <ac:picMkLst>
            <pc:docMk/>
            <pc:sldMk cId="3648325995" sldId="263"/>
            <ac:picMk id="22" creationId="{49C265F1-E112-4F94-2D77-DDB5AD9871BB}"/>
          </ac:picMkLst>
        </pc:picChg>
      </pc:sldChg>
      <pc:sldChg chg="addSp delSp modSp add mod modClrScheme delAnim modAnim chgLayout modNotesTx">
        <pc:chgData name="Ricky Razo" userId="a5c97db6-cbcb-4652-9b4a-010d7b2ebed5" providerId="ADAL" clId="{11B62590-F4DA-A740-883E-22743C098103}" dt="2024-04-02T19:27:13.031" v="3277"/>
        <pc:sldMkLst>
          <pc:docMk/>
          <pc:sldMk cId="1155955292" sldId="264"/>
        </pc:sldMkLst>
        <pc:spChg chg="mod topLvl">
          <ac:chgData name="Ricky Razo" userId="a5c97db6-cbcb-4652-9b4a-010d7b2ebed5" providerId="ADAL" clId="{11B62590-F4DA-A740-883E-22743C098103}" dt="2024-04-02T19:25:38.056" v="3253" actId="164"/>
          <ac:spMkLst>
            <pc:docMk/>
            <pc:sldMk cId="1155955292" sldId="264"/>
            <ac:spMk id="6" creationId="{35CB8362-2FE8-5274-584C-066C255F62FF}"/>
          </ac:spMkLst>
        </pc:spChg>
        <pc:spChg chg="mod topLvl">
          <ac:chgData name="Ricky Razo" userId="a5c97db6-cbcb-4652-9b4a-010d7b2ebed5" providerId="ADAL" clId="{11B62590-F4DA-A740-883E-22743C098103}" dt="2024-04-02T19:25:33.970" v="3252" actId="164"/>
          <ac:spMkLst>
            <pc:docMk/>
            <pc:sldMk cId="1155955292" sldId="264"/>
            <ac:spMk id="12" creationId="{7344503C-6A59-DD89-3788-FF75A7EAB467}"/>
          </ac:spMkLst>
        </pc:spChg>
        <pc:spChg chg="mod topLvl">
          <ac:chgData name="Ricky Razo" userId="a5c97db6-cbcb-4652-9b4a-010d7b2ebed5" providerId="ADAL" clId="{11B62590-F4DA-A740-883E-22743C098103}" dt="2024-04-02T19:25:30.182" v="3251" actId="164"/>
          <ac:spMkLst>
            <pc:docMk/>
            <pc:sldMk cId="1155955292" sldId="264"/>
            <ac:spMk id="18" creationId="{3A84FDA2-0063-8517-E26E-A82C88CC16BF}"/>
          </ac:spMkLst>
        </pc:spChg>
        <pc:spChg chg="mod">
          <ac:chgData name="Ricky Razo" userId="a5c97db6-cbcb-4652-9b4a-010d7b2ebed5" providerId="ADAL" clId="{11B62590-F4DA-A740-883E-22743C098103}" dt="2024-04-02T19:21:19.615" v="3222" actId="14100"/>
          <ac:spMkLst>
            <pc:docMk/>
            <pc:sldMk cId="1155955292" sldId="264"/>
            <ac:spMk id="21" creationId="{F0B8E3CA-A1ED-B09F-221C-D313EB155D82}"/>
          </ac:spMkLst>
        </pc:spChg>
        <pc:spChg chg="mod topLvl">
          <ac:chgData name="Ricky Razo" userId="a5c97db6-cbcb-4652-9b4a-010d7b2ebed5" providerId="ADAL" clId="{11B62590-F4DA-A740-883E-22743C098103}" dt="2024-04-02T19:25:42.371" v="3254" actId="164"/>
          <ac:spMkLst>
            <pc:docMk/>
            <pc:sldMk cId="1155955292" sldId="264"/>
            <ac:spMk id="24" creationId="{37B83D84-ED1B-AF64-35DB-C02DF7FC7ECD}"/>
          </ac:spMkLst>
        </pc:spChg>
        <pc:spChg chg="mod topLvl">
          <ac:chgData name="Ricky Razo" userId="a5c97db6-cbcb-4652-9b4a-010d7b2ebed5" providerId="ADAL" clId="{11B62590-F4DA-A740-883E-22743C098103}" dt="2024-04-02T19:25:52.389" v="3255" actId="164"/>
          <ac:spMkLst>
            <pc:docMk/>
            <pc:sldMk cId="1155955292" sldId="264"/>
            <ac:spMk id="27" creationId="{E27A6BAE-1C61-075F-982B-9C38FF13112A}"/>
          </ac:spMkLst>
        </pc:spChg>
        <pc:spChg chg="add del mod">
          <ac:chgData name="Ricky Razo" userId="a5c97db6-cbcb-4652-9b4a-010d7b2ebed5" providerId="ADAL" clId="{11B62590-F4DA-A740-883E-22743C098103}" dt="2024-04-02T19:22:13.996" v="3233" actId="14100"/>
          <ac:spMkLst>
            <pc:docMk/>
            <pc:sldMk cId="1155955292" sldId="264"/>
            <ac:spMk id="29" creationId="{8DB329D1-557C-4D58-E403-5DEF3A12047F}"/>
          </ac:spMkLst>
        </pc:spChg>
        <pc:grpChg chg="del">
          <ac:chgData name="Ricky Razo" userId="a5c97db6-cbcb-4652-9b4a-010d7b2ebed5" providerId="ADAL" clId="{11B62590-F4DA-A740-883E-22743C098103}" dt="2024-04-02T19:16:58.303" v="3170" actId="478"/>
          <ac:grpSpMkLst>
            <pc:docMk/>
            <pc:sldMk cId="1155955292" sldId="264"/>
            <ac:grpSpMk id="2" creationId="{017F7BC1-4B28-F215-FF96-7AFC96DB44A3}"/>
          </ac:grpSpMkLst>
        </pc:grpChg>
        <pc:grpChg chg="del">
          <ac:chgData name="Ricky Razo" userId="a5c97db6-cbcb-4652-9b4a-010d7b2ebed5" providerId="ADAL" clId="{11B62590-F4DA-A740-883E-22743C098103}" dt="2024-04-02T19:16:58.739" v="3171" actId="478"/>
          <ac:grpSpMkLst>
            <pc:docMk/>
            <pc:sldMk cId="1155955292" sldId="264"/>
            <ac:grpSpMk id="3" creationId="{E09E954B-D257-1396-17BC-1F2553622A73}"/>
          </ac:grpSpMkLst>
        </pc:grpChg>
        <pc:grpChg chg="add del mod">
          <ac:chgData name="Ricky Razo" userId="a5c97db6-cbcb-4652-9b4a-010d7b2ebed5" providerId="ADAL" clId="{11B62590-F4DA-A740-883E-22743C098103}" dt="2024-04-02T19:21:27.888" v="3223" actId="165"/>
          <ac:grpSpMkLst>
            <pc:docMk/>
            <pc:sldMk cId="1155955292" sldId="264"/>
            <ac:grpSpMk id="4" creationId="{CFC6AF92-240C-21A7-0371-75236CCC38A3}"/>
          </ac:grpSpMkLst>
        </pc:grpChg>
        <pc:grpChg chg="add del mod">
          <ac:chgData name="Ricky Razo" userId="a5c97db6-cbcb-4652-9b4a-010d7b2ebed5" providerId="ADAL" clId="{11B62590-F4DA-A740-883E-22743C098103}" dt="2024-04-02T19:22:55.537" v="3238" actId="165"/>
          <ac:grpSpMkLst>
            <pc:docMk/>
            <pc:sldMk cId="1155955292" sldId="264"/>
            <ac:grpSpMk id="10" creationId="{3FE2F5F7-C4DC-6E3A-BFA0-51DFACC283B3}"/>
          </ac:grpSpMkLst>
        </pc:grpChg>
        <pc:grpChg chg="add del mod">
          <ac:chgData name="Ricky Razo" userId="a5c97db6-cbcb-4652-9b4a-010d7b2ebed5" providerId="ADAL" clId="{11B62590-F4DA-A740-883E-22743C098103}" dt="2024-04-02T19:23:19.270" v="3240" actId="165"/>
          <ac:grpSpMkLst>
            <pc:docMk/>
            <pc:sldMk cId="1155955292" sldId="264"/>
            <ac:grpSpMk id="16" creationId="{FD9258E9-7013-D4F9-4BCA-F10605D17FBD}"/>
          </ac:grpSpMkLst>
        </pc:grpChg>
        <pc:grpChg chg="add del mod">
          <ac:chgData name="Ricky Razo" userId="a5c97db6-cbcb-4652-9b4a-010d7b2ebed5" providerId="ADAL" clId="{11B62590-F4DA-A740-883E-22743C098103}" dt="2024-04-02T19:24:04.405" v="3245" actId="165"/>
          <ac:grpSpMkLst>
            <pc:docMk/>
            <pc:sldMk cId="1155955292" sldId="264"/>
            <ac:grpSpMk id="23" creationId="{5B8CA0B6-0738-4CD6-5065-239647AEDDD2}"/>
          </ac:grpSpMkLst>
        </pc:grpChg>
        <pc:grpChg chg="add del mod">
          <ac:chgData name="Ricky Razo" userId="a5c97db6-cbcb-4652-9b4a-010d7b2ebed5" providerId="ADAL" clId="{11B62590-F4DA-A740-883E-22743C098103}" dt="2024-04-02T19:24:29.171" v="3247" actId="165"/>
          <ac:grpSpMkLst>
            <pc:docMk/>
            <pc:sldMk cId="1155955292" sldId="264"/>
            <ac:grpSpMk id="26" creationId="{B7133145-E1B3-9EE9-F58D-4BBB88799054}"/>
          </ac:grpSpMkLst>
        </pc:grpChg>
        <pc:grpChg chg="add mod">
          <ac:chgData name="Ricky Razo" userId="a5c97db6-cbcb-4652-9b4a-010d7b2ebed5" providerId="ADAL" clId="{11B62590-F4DA-A740-883E-22743C098103}" dt="2024-04-02T19:25:30.182" v="3251" actId="164"/>
          <ac:grpSpMkLst>
            <pc:docMk/>
            <pc:sldMk cId="1155955292" sldId="264"/>
            <ac:grpSpMk id="32" creationId="{E159BDDE-D0D4-5B67-23C6-6EC6B20EE4A3}"/>
          </ac:grpSpMkLst>
        </pc:grpChg>
        <pc:grpChg chg="add mod">
          <ac:chgData name="Ricky Razo" userId="a5c97db6-cbcb-4652-9b4a-010d7b2ebed5" providerId="ADAL" clId="{11B62590-F4DA-A740-883E-22743C098103}" dt="2024-04-02T19:25:33.970" v="3252" actId="164"/>
          <ac:grpSpMkLst>
            <pc:docMk/>
            <pc:sldMk cId="1155955292" sldId="264"/>
            <ac:grpSpMk id="33" creationId="{B51C7D5C-6E6F-4BA4-701E-3499D7070223}"/>
          </ac:grpSpMkLst>
        </pc:grpChg>
        <pc:grpChg chg="add mod">
          <ac:chgData name="Ricky Razo" userId="a5c97db6-cbcb-4652-9b4a-010d7b2ebed5" providerId="ADAL" clId="{11B62590-F4DA-A740-883E-22743C098103}" dt="2024-04-02T19:25:38.056" v="3253" actId="164"/>
          <ac:grpSpMkLst>
            <pc:docMk/>
            <pc:sldMk cId="1155955292" sldId="264"/>
            <ac:grpSpMk id="34" creationId="{8AF864B0-C5C3-FB14-AD1B-4CF951B15283}"/>
          </ac:grpSpMkLst>
        </pc:grpChg>
        <pc:grpChg chg="add mod">
          <ac:chgData name="Ricky Razo" userId="a5c97db6-cbcb-4652-9b4a-010d7b2ebed5" providerId="ADAL" clId="{11B62590-F4DA-A740-883E-22743C098103}" dt="2024-04-02T19:25:42.371" v="3254" actId="164"/>
          <ac:grpSpMkLst>
            <pc:docMk/>
            <pc:sldMk cId="1155955292" sldId="264"/>
            <ac:grpSpMk id="35" creationId="{59134873-F38F-96E3-80BC-AC94E3C94695}"/>
          </ac:grpSpMkLst>
        </pc:grpChg>
        <pc:grpChg chg="add mod">
          <ac:chgData name="Ricky Razo" userId="a5c97db6-cbcb-4652-9b4a-010d7b2ebed5" providerId="ADAL" clId="{11B62590-F4DA-A740-883E-22743C098103}" dt="2024-04-02T19:25:52.389" v="3255" actId="164"/>
          <ac:grpSpMkLst>
            <pc:docMk/>
            <pc:sldMk cId="1155955292" sldId="264"/>
            <ac:grpSpMk id="36" creationId="{3EF645E5-5185-4B61-28C4-F2DE11ECAB69}"/>
          </ac:grpSpMkLst>
        </pc:grpChg>
        <pc:picChg chg="add del mod topLvl">
          <ac:chgData name="Ricky Razo" userId="a5c97db6-cbcb-4652-9b4a-010d7b2ebed5" providerId="ADAL" clId="{11B62590-F4DA-A740-883E-22743C098103}" dt="2024-04-02T19:25:38.056" v="3253" actId="164"/>
          <ac:picMkLst>
            <pc:docMk/>
            <pc:sldMk cId="1155955292" sldId="264"/>
            <ac:picMk id="8" creationId="{835F6CEA-FE56-0F86-6A90-961D9F47FDFC}"/>
          </ac:picMkLst>
        </pc:picChg>
        <pc:picChg chg="mod topLvl">
          <ac:chgData name="Ricky Razo" userId="a5c97db6-cbcb-4652-9b4a-010d7b2ebed5" providerId="ADAL" clId="{11B62590-F4DA-A740-883E-22743C098103}" dt="2024-04-02T19:25:33.970" v="3252" actId="164"/>
          <ac:picMkLst>
            <pc:docMk/>
            <pc:sldMk cId="1155955292" sldId="264"/>
            <ac:picMk id="14" creationId="{14C00B12-11AF-AA0D-6605-1D49E58814D4}"/>
          </ac:picMkLst>
        </pc:picChg>
        <pc:picChg chg="mod topLvl">
          <ac:chgData name="Ricky Razo" userId="a5c97db6-cbcb-4652-9b4a-010d7b2ebed5" providerId="ADAL" clId="{11B62590-F4DA-A740-883E-22743C098103}" dt="2024-04-02T19:25:30.182" v="3251" actId="164"/>
          <ac:picMkLst>
            <pc:docMk/>
            <pc:sldMk cId="1155955292" sldId="264"/>
            <ac:picMk id="20" creationId="{DAAE9ADA-A99F-D228-1FBC-BCE52A9B72DA}"/>
          </ac:picMkLst>
        </pc:picChg>
        <pc:picChg chg="mod">
          <ac:chgData name="Ricky Razo" userId="a5c97db6-cbcb-4652-9b4a-010d7b2ebed5" providerId="ADAL" clId="{11B62590-F4DA-A740-883E-22743C098103}" dt="2024-04-02T19:18:00.117" v="3186" actId="1076"/>
          <ac:picMkLst>
            <pc:docMk/>
            <pc:sldMk cId="1155955292" sldId="264"/>
            <ac:picMk id="22" creationId="{49C265F1-E112-4F94-2D77-DDB5AD9871BB}"/>
          </ac:picMkLst>
        </pc:picChg>
        <pc:picChg chg="mod topLvl">
          <ac:chgData name="Ricky Razo" userId="a5c97db6-cbcb-4652-9b4a-010d7b2ebed5" providerId="ADAL" clId="{11B62590-F4DA-A740-883E-22743C098103}" dt="2024-04-02T19:25:42.371" v="3254" actId="164"/>
          <ac:picMkLst>
            <pc:docMk/>
            <pc:sldMk cId="1155955292" sldId="264"/>
            <ac:picMk id="25" creationId="{6F63EC9D-C5F5-65D5-0824-2B7F4537F12A}"/>
          </ac:picMkLst>
        </pc:picChg>
        <pc:picChg chg="mod topLvl">
          <ac:chgData name="Ricky Razo" userId="a5c97db6-cbcb-4652-9b4a-010d7b2ebed5" providerId="ADAL" clId="{11B62590-F4DA-A740-883E-22743C098103}" dt="2024-04-02T19:25:52.389" v="3255" actId="164"/>
          <ac:picMkLst>
            <pc:docMk/>
            <pc:sldMk cId="1155955292" sldId="264"/>
            <ac:picMk id="28" creationId="{35278115-B6AF-A95C-AD8F-5A10B60A042E}"/>
          </ac:picMkLst>
        </pc:picChg>
        <pc:picChg chg="add del mod">
          <ac:chgData name="Ricky Razo" userId="a5c97db6-cbcb-4652-9b4a-010d7b2ebed5" providerId="ADAL" clId="{11B62590-F4DA-A740-883E-22743C098103}" dt="2024-04-02T19:22:32.456" v="3236" actId="478"/>
          <ac:picMkLst>
            <pc:docMk/>
            <pc:sldMk cId="1155955292" sldId="264"/>
            <ac:picMk id="31" creationId="{17C05443-99F0-1799-36E0-55B19BAA69A2}"/>
          </ac:picMkLst>
        </pc:picChg>
      </pc:sldChg>
      <pc:sldChg chg="add del">
        <pc:chgData name="Ricky Razo" userId="a5c97db6-cbcb-4652-9b4a-010d7b2ebed5" providerId="ADAL" clId="{11B62590-F4DA-A740-883E-22743C098103}" dt="2024-04-02T19:16:46.462" v="3168"/>
        <pc:sldMkLst>
          <pc:docMk/>
          <pc:sldMk cId="3613001526" sldId="264"/>
        </pc:sldMkLst>
      </pc:sldChg>
      <pc:sldChg chg="addSp delSp modSp add mod delAnim modAnim modNotesTx">
        <pc:chgData name="Ricky Razo" userId="a5c97db6-cbcb-4652-9b4a-010d7b2ebed5" providerId="ADAL" clId="{11B62590-F4DA-A740-883E-22743C098103}" dt="2024-04-02T19:46:49.559" v="3349"/>
        <pc:sldMkLst>
          <pc:docMk/>
          <pc:sldMk cId="207262357" sldId="265"/>
        </pc:sldMkLst>
        <pc:spChg chg="del">
          <ac:chgData name="Ricky Razo" userId="a5c97db6-cbcb-4652-9b4a-010d7b2ebed5" providerId="ADAL" clId="{11B62590-F4DA-A740-883E-22743C098103}" dt="2024-04-02T19:38:19.955" v="3296" actId="478"/>
          <ac:spMkLst>
            <pc:docMk/>
            <pc:sldMk cId="207262357" sldId="265"/>
            <ac:spMk id="2" creationId="{9D67587B-E125-5F1A-A730-328FA014E4F0}"/>
          </ac:spMkLst>
        </pc:spChg>
        <pc:spChg chg="add del mod">
          <ac:chgData name="Ricky Razo" userId="a5c97db6-cbcb-4652-9b4a-010d7b2ebed5" providerId="ADAL" clId="{11B62590-F4DA-A740-883E-22743C098103}" dt="2024-04-02T19:39:58.704" v="3312" actId="478"/>
          <ac:spMkLst>
            <pc:docMk/>
            <pc:sldMk cId="207262357" sldId="265"/>
            <ac:spMk id="5" creationId="{DFB1B3D7-C904-C1B5-7E22-65B9B9FE3CBE}"/>
          </ac:spMkLst>
        </pc:spChg>
        <pc:spChg chg="add mod">
          <ac:chgData name="Ricky Razo" userId="a5c97db6-cbcb-4652-9b4a-010d7b2ebed5" providerId="ADAL" clId="{11B62590-F4DA-A740-883E-22743C098103}" dt="2024-04-02T19:44:26.844" v="3341" actId="1076"/>
          <ac:spMkLst>
            <pc:docMk/>
            <pc:sldMk cId="207262357" sldId="265"/>
            <ac:spMk id="7" creationId="{16698B59-CF8F-BB24-6A3D-43698423E365}"/>
          </ac:spMkLst>
        </pc:spChg>
        <pc:spChg chg="add del">
          <ac:chgData name="Ricky Razo" userId="a5c97db6-cbcb-4652-9b4a-010d7b2ebed5" providerId="ADAL" clId="{11B62590-F4DA-A740-883E-22743C098103}" dt="2024-04-02T19:41:55.129" v="3331" actId="22"/>
          <ac:spMkLst>
            <pc:docMk/>
            <pc:sldMk cId="207262357" sldId="265"/>
            <ac:spMk id="9" creationId="{42A16A4E-F98F-7F27-4B74-13DE90F6C02C}"/>
          </ac:spMkLst>
        </pc:spChg>
        <pc:grpChg chg="del">
          <ac:chgData name="Ricky Razo" userId="a5c97db6-cbcb-4652-9b4a-010d7b2ebed5" providerId="ADAL" clId="{11B62590-F4DA-A740-883E-22743C098103}" dt="2024-04-02T19:37:52.062" v="3287" actId="478"/>
          <ac:grpSpMkLst>
            <pc:docMk/>
            <pc:sldMk cId="207262357" sldId="265"/>
            <ac:grpSpMk id="76" creationId="{949EC259-43A2-8391-7E88-C32D22875C1E}"/>
          </ac:grpSpMkLst>
        </pc:grpChg>
        <pc:grpChg chg="del">
          <ac:chgData name="Ricky Razo" userId="a5c97db6-cbcb-4652-9b4a-010d7b2ebed5" providerId="ADAL" clId="{11B62590-F4DA-A740-883E-22743C098103}" dt="2024-04-02T19:37:51.430" v="3286" actId="478"/>
          <ac:grpSpMkLst>
            <pc:docMk/>
            <pc:sldMk cId="207262357" sldId="265"/>
            <ac:grpSpMk id="81" creationId="{188DFA14-0981-3126-3528-B88BAEAF5E56}"/>
          </ac:grpSpMkLst>
        </pc:grpChg>
        <pc:grpChg chg="del">
          <ac:chgData name="Ricky Razo" userId="a5c97db6-cbcb-4652-9b4a-010d7b2ebed5" providerId="ADAL" clId="{11B62590-F4DA-A740-883E-22743C098103}" dt="2024-04-02T19:37:50.944" v="3285" actId="478"/>
          <ac:grpSpMkLst>
            <pc:docMk/>
            <pc:sldMk cId="207262357" sldId="265"/>
            <ac:grpSpMk id="84" creationId="{ABBB9B82-B2C9-B4E4-AA80-B1F765B91521}"/>
          </ac:grpSpMkLst>
        </pc:grpChg>
        <pc:grpChg chg="del">
          <ac:chgData name="Ricky Razo" userId="a5c97db6-cbcb-4652-9b4a-010d7b2ebed5" providerId="ADAL" clId="{11B62590-F4DA-A740-883E-22743C098103}" dt="2024-04-02T19:37:50.558" v="3284" actId="478"/>
          <ac:grpSpMkLst>
            <pc:docMk/>
            <pc:sldMk cId="207262357" sldId="265"/>
            <ac:grpSpMk id="87" creationId="{CF6B95F3-E7A2-E925-5E6B-81CF292E0C46}"/>
          </ac:grpSpMkLst>
        </pc:grpChg>
        <pc:grpChg chg="del">
          <ac:chgData name="Ricky Razo" userId="a5c97db6-cbcb-4652-9b4a-010d7b2ebed5" providerId="ADAL" clId="{11B62590-F4DA-A740-883E-22743C098103}" dt="2024-04-02T19:37:50.058" v="3283" actId="478"/>
          <ac:grpSpMkLst>
            <pc:docMk/>
            <pc:sldMk cId="207262357" sldId="265"/>
            <ac:grpSpMk id="90" creationId="{E4E7455F-4047-3425-59A8-2D7CB4978ABC}"/>
          </ac:grpSpMkLst>
        </pc:grpChg>
        <pc:grpChg chg="del">
          <ac:chgData name="Ricky Razo" userId="a5c97db6-cbcb-4652-9b4a-010d7b2ebed5" providerId="ADAL" clId="{11B62590-F4DA-A740-883E-22743C098103}" dt="2024-04-02T19:37:46.828" v="3279" actId="478"/>
          <ac:grpSpMkLst>
            <pc:docMk/>
            <pc:sldMk cId="207262357" sldId="265"/>
            <ac:grpSpMk id="93" creationId="{FD3B005D-90F3-5C42-5E91-5993A656EF79}"/>
          </ac:grpSpMkLst>
        </pc:grpChg>
        <pc:grpChg chg="del">
          <ac:chgData name="Ricky Razo" userId="a5c97db6-cbcb-4652-9b4a-010d7b2ebed5" providerId="ADAL" clId="{11B62590-F4DA-A740-883E-22743C098103}" dt="2024-04-02T19:37:46.828" v="3279" actId="478"/>
          <ac:grpSpMkLst>
            <pc:docMk/>
            <pc:sldMk cId="207262357" sldId="265"/>
            <ac:grpSpMk id="96" creationId="{C509A72B-5EE8-AC89-F9FF-9F62DFC43563}"/>
          </ac:grpSpMkLst>
        </pc:grpChg>
        <pc:grpChg chg="del">
          <ac:chgData name="Ricky Razo" userId="a5c97db6-cbcb-4652-9b4a-010d7b2ebed5" providerId="ADAL" clId="{11B62590-F4DA-A740-883E-22743C098103}" dt="2024-04-02T19:37:46.828" v="3279" actId="478"/>
          <ac:grpSpMkLst>
            <pc:docMk/>
            <pc:sldMk cId="207262357" sldId="265"/>
            <ac:grpSpMk id="99" creationId="{927A354B-D050-C90E-C975-601BF85E8F63}"/>
          </ac:grpSpMkLst>
        </pc:grpChg>
        <pc:grpChg chg="del">
          <ac:chgData name="Ricky Razo" userId="a5c97db6-cbcb-4652-9b4a-010d7b2ebed5" providerId="ADAL" clId="{11B62590-F4DA-A740-883E-22743C098103}" dt="2024-04-02T19:37:46.828" v="3279" actId="478"/>
          <ac:grpSpMkLst>
            <pc:docMk/>
            <pc:sldMk cId="207262357" sldId="265"/>
            <ac:grpSpMk id="102" creationId="{A40BDA6F-1A56-B1A8-EDF9-007E6319D846}"/>
          </ac:grpSpMkLst>
        </pc:grpChg>
        <pc:grpChg chg="del">
          <ac:chgData name="Ricky Razo" userId="a5c97db6-cbcb-4652-9b4a-010d7b2ebed5" providerId="ADAL" clId="{11B62590-F4DA-A740-883E-22743C098103}" dt="2024-04-02T19:37:49.450" v="3282" actId="478"/>
          <ac:grpSpMkLst>
            <pc:docMk/>
            <pc:sldMk cId="207262357" sldId="265"/>
            <ac:grpSpMk id="105" creationId="{E6946653-EB9F-4D0F-B24A-69C1E4DEA199}"/>
          </ac:grpSpMkLst>
        </pc:grpChg>
        <pc:grpChg chg="del">
          <ac:chgData name="Ricky Razo" userId="a5c97db6-cbcb-4652-9b4a-010d7b2ebed5" providerId="ADAL" clId="{11B62590-F4DA-A740-883E-22743C098103}" dt="2024-04-02T19:37:46.828" v="3279" actId="478"/>
          <ac:grpSpMkLst>
            <pc:docMk/>
            <pc:sldMk cId="207262357" sldId="265"/>
            <ac:grpSpMk id="108" creationId="{2B5E2322-0EAE-825D-18DE-562EC299D966}"/>
          </ac:grpSpMkLst>
        </pc:grpChg>
        <pc:grpChg chg="del">
          <ac:chgData name="Ricky Razo" userId="a5c97db6-cbcb-4652-9b4a-010d7b2ebed5" providerId="ADAL" clId="{11B62590-F4DA-A740-883E-22743C098103}" dt="2024-04-02T19:37:46.828" v="3279" actId="478"/>
          <ac:grpSpMkLst>
            <pc:docMk/>
            <pc:sldMk cId="207262357" sldId="265"/>
            <ac:grpSpMk id="111" creationId="{769C02F7-C109-97F4-4751-4A425FCF01C5}"/>
          </ac:grpSpMkLst>
        </pc:grpChg>
        <pc:grpChg chg="del">
          <ac:chgData name="Ricky Razo" userId="a5c97db6-cbcb-4652-9b4a-010d7b2ebed5" providerId="ADAL" clId="{11B62590-F4DA-A740-883E-22743C098103}" dt="2024-04-02T19:37:46.828" v="3279" actId="478"/>
          <ac:grpSpMkLst>
            <pc:docMk/>
            <pc:sldMk cId="207262357" sldId="265"/>
            <ac:grpSpMk id="114" creationId="{E7D55904-CAC7-7C39-9153-C24487CD2E7D}"/>
          </ac:grpSpMkLst>
        </pc:grpChg>
        <pc:grpChg chg="del">
          <ac:chgData name="Ricky Razo" userId="a5c97db6-cbcb-4652-9b4a-010d7b2ebed5" providerId="ADAL" clId="{11B62590-F4DA-A740-883E-22743C098103}" dt="2024-04-02T19:37:46.828" v="3279" actId="478"/>
          <ac:grpSpMkLst>
            <pc:docMk/>
            <pc:sldMk cId="207262357" sldId="265"/>
            <ac:grpSpMk id="117" creationId="{49463BE2-F06F-A006-73D2-E074CBD2A388}"/>
          </ac:grpSpMkLst>
        </pc:grpChg>
        <pc:grpChg chg="del">
          <ac:chgData name="Ricky Razo" userId="a5c97db6-cbcb-4652-9b4a-010d7b2ebed5" providerId="ADAL" clId="{11B62590-F4DA-A740-883E-22743C098103}" dt="2024-04-02T19:37:48.822" v="3281" actId="478"/>
          <ac:grpSpMkLst>
            <pc:docMk/>
            <pc:sldMk cId="207262357" sldId="265"/>
            <ac:grpSpMk id="120" creationId="{B7B1D1E3-A167-418A-25B9-F9F32538DDFE}"/>
          </ac:grpSpMkLst>
        </pc:grpChg>
        <pc:grpChg chg="del">
          <ac:chgData name="Ricky Razo" userId="a5c97db6-cbcb-4652-9b4a-010d7b2ebed5" providerId="ADAL" clId="{11B62590-F4DA-A740-883E-22743C098103}" dt="2024-04-02T19:37:52.625" v="3288" actId="478"/>
          <ac:grpSpMkLst>
            <pc:docMk/>
            <pc:sldMk cId="207262357" sldId="265"/>
            <ac:grpSpMk id="123" creationId="{5BE06990-7BD5-9AAB-B772-A5F6EED5FD06}"/>
          </ac:grpSpMkLst>
        </pc:grpChg>
        <pc:grpChg chg="del">
          <ac:chgData name="Ricky Razo" userId="a5c97db6-cbcb-4652-9b4a-010d7b2ebed5" providerId="ADAL" clId="{11B62590-F4DA-A740-883E-22743C098103}" dt="2024-04-02T19:37:52.995" v="3289" actId="478"/>
          <ac:grpSpMkLst>
            <pc:docMk/>
            <pc:sldMk cId="207262357" sldId="265"/>
            <ac:grpSpMk id="126" creationId="{446FD0D8-A4BF-D570-0AB9-5CD9DCE121EA}"/>
          </ac:grpSpMkLst>
        </pc:grpChg>
        <pc:grpChg chg="del">
          <ac:chgData name="Ricky Razo" userId="a5c97db6-cbcb-4652-9b4a-010d7b2ebed5" providerId="ADAL" clId="{11B62590-F4DA-A740-883E-22743C098103}" dt="2024-04-02T19:37:53.880" v="3291" actId="478"/>
          <ac:grpSpMkLst>
            <pc:docMk/>
            <pc:sldMk cId="207262357" sldId="265"/>
            <ac:grpSpMk id="131" creationId="{5D215950-CE27-4536-0920-7518E3148D18}"/>
          </ac:grpSpMkLst>
        </pc:grpChg>
        <pc:grpChg chg="del">
          <ac:chgData name="Ricky Razo" userId="a5c97db6-cbcb-4652-9b4a-010d7b2ebed5" providerId="ADAL" clId="{11B62590-F4DA-A740-883E-22743C098103}" dt="2024-04-02T19:37:47.353" v="3280" actId="478"/>
          <ac:grpSpMkLst>
            <pc:docMk/>
            <pc:sldMk cId="207262357" sldId="265"/>
            <ac:grpSpMk id="134" creationId="{0737CB4A-75C3-6DAD-3252-ABAEAA81B6ED}"/>
          </ac:grpSpMkLst>
        </pc:grpChg>
        <pc:grpChg chg="del">
          <ac:chgData name="Ricky Razo" userId="a5c97db6-cbcb-4652-9b4a-010d7b2ebed5" providerId="ADAL" clId="{11B62590-F4DA-A740-883E-22743C098103}" dt="2024-04-02T19:37:53.480" v="3290" actId="478"/>
          <ac:grpSpMkLst>
            <pc:docMk/>
            <pc:sldMk cId="207262357" sldId="265"/>
            <ac:grpSpMk id="135" creationId="{BEEE634C-906B-5707-4E64-8427AEF03D6D}"/>
          </ac:grpSpMkLst>
        </pc:grpChg>
        <pc:picChg chg="add mod">
          <ac:chgData name="Ricky Razo" userId="a5c97db6-cbcb-4652-9b4a-010d7b2ebed5" providerId="ADAL" clId="{11B62590-F4DA-A740-883E-22743C098103}" dt="2024-04-02T19:38:29.843" v="3299" actId="14100"/>
          <ac:picMkLst>
            <pc:docMk/>
            <pc:sldMk cId="207262357" sldId="265"/>
            <ac:picMk id="4" creationId="{B372E6FF-1F28-751E-6710-6FE23A03274C}"/>
          </ac:picMkLst>
        </pc:picChg>
        <pc:picChg chg="add mod">
          <ac:chgData name="Ricky Razo" userId="a5c97db6-cbcb-4652-9b4a-010d7b2ebed5" providerId="ADAL" clId="{11B62590-F4DA-A740-883E-22743C098103}" dt="2024-04-02T19:38:39.563" v="3300"/>
          <ac:picMkLst>
            <pc:docMk/>
            <pc:sldMk cId="207262357" sldId="265"/>
            <ac:picMk id="6" creationId="{2AF6B9F9-3E13-FE53-63E0-242FEEB4FADE}"/>
          </ac:picMkLst>
        </pc:picChg>
        <pc:picChg chg="del">
          <ac:chgData name="Ricky Razo" userId="a5c97db6-cbcb-4652-9b4a-010d7b2ebed5" providerId="ADAL" clId="{11B62590-F4DA-A740-883E-22743C098103}" dt="2024-04-02T19:38:20.647" v="3297" actId="478"/>
          <ac:picMkLst>
            <pc:docMk/>
            <pc:sldMk cId="207262357" sldId="265"/>
            <ac:picMk id="22" creationId="{49C265F1-E112-4F94-2D77-DDB5AD9871BB}"/>
          </ac:picMkLst>
        </pc:picChg>
      </pc:sldChg>
      <pc:sldChg chg="modSp add modNotesTx">
        <pc:chgData name="Ricky Razo" userId="a5c97db6-cbcb-4652-9b4a-010d7b2ebed5" providerId="ADAL" clId="{11B62590-F4DA-A740-883E-22743C098103}" dt="2024-04-02T19:46:13.395" v="3348"/>
        <pc:sldMkLst>
          <pc:docMk/>
          <pc:sldMk cId="27742512" sldId="266"/>
        </pc:sldMkLst>
        <pc:spChg chg="mod">
          <ac:chgData name="Ricky Razo" userId="a5c97db6-cbcb-4652-9b4a-010d7b2ebed5" providerId="ADAL" clId="{11B62590-F4DA-A740-883E-22743C098103}" dt="2024-04-02T19:46:05.489" v="3347"/>
          <ac:spMkLst>
            <pc:docMk/>
            <pc:sldMk cId="27742512" sldId="266"/>
            <ac:spMk id="21" creationId="{F0B8E3CA-A1ED-B09F-221C-D313EB155D82}"/>
          </ac:spMkLst>
        </pc:spChg>
      </pc:sldChg>
      <pc:sldChg chg="addSp delSp modSp add mod delAnim modAnim modNotesTx">
        <pc:chgData name="Ricky Razo" userId="a5c97db6-cbcb-4652-9b4a-010d7b2ebed5" providerId="ADAL" clId="{11B62590-F4DA-A740-883E-22743C098103}" dt="2024-04-02T20:04:51.973" v="3546"/>
        <pc:sldMkLst>
          <pc:docMk/>
          <pc:sldMk cId="2243504889" sldId="267"/>
        </pc:sldMkLst>
        <pc:spChg chg="add del mod topLvl">
          <ac:chgData name="Ricky Razo" userId="a5c97db6-cbcb-4652-9b4a-010d7b2ebed5" providerId="ADAL" clId="{11B62590-F4DA-A740-883E-22743C098103}" dt="2024-04-02T19:52:09.530" v="3404" actId="164"/>
          <ac:spMkLst>
            <pc:docMk/>
            <pc:sldMk cId="2243504889" sldId="267"/>
            <ac:spMk id="9" creationId="{0AA58F05-0009-CBD1-35FA-AA4F096DE143}"/>
          </ac:spMkLst>
        </pc:spChg>
        <pc:spChg chg="add del mod topLvl">
          <ac:chgData name="Ricky Razo" userId="a5c97db6-cbcb-4652-9b4a-010d7b2ebed5" providerId="ADAL" clId="{11B62590-F4DA-A740-883E-22743C098103}" dt="2024-04-02T19:52:04.604" v="3403" actId="164"/>
          <ac:spMkLst>
            <pc:docMk/>
            <pc:sldMk cId="2243504889" sldId="267"/>
            <ac:spMk id="12" creationId="{F5280584-D265-11E2-66E3-73440DBF11EC}"/>
          </ac:spMkLst>
        </pc:spChg>
        <pc:spChg chg="mod topLvl">
          <ac:chgData name="Ricky Razo" userId="a5c97db6-cbcb-4652-9b4a-010d7b2ebed5" providerId="ADAL" clId="{11B62590-F4DA-A740-883E-22743C098103}" dt="2024-04-02T19:51:53.963" v="3402" actId="164"/>
          <ac:spMkLst>
            <pc:docMk/>
            <pc:sldMk cId="2243504889" sldId="267"/>
            <ac:spMk id="15" creationId="{46EC0AAD-911D-9ECA-5244-947728394178}"/>
          </ac:spMkLst>
        </pc:spChg>
        <pc:spChg chg="add mod">
          <ac:chgData name="Ricky Razo" userId="a5c97db6-cbcb-4652-9b4a-010d7b2ebed5" providerId="ADAL" clId="{11B62590-F4DA-A740-883E-22743C098103}" dt="2024-04-02T19:52:53.666" v="3412" actId="122"/>
          <ac:spMkLst>
            <pc:docMk/>
            <pc:sldMk cId="2243504889" sldId="267"/>
            <ac:spMk id="20" creationId="{C1B91567-9D7F-6E21-29F1-9F230A7F0852}"/>
          </ac:spMkLst>
        </pc:spChg>
        <pc:spChg chg="del">
          <ac:chgData name="Ricky Razo" userId="a5c97db6-cbcb-4652-9b4a-010d7b2ebed5" providerId="ADAL" clId="{11B62590-F4DA-A740-883E-22743C098103}" dt="2024-04-02T19:49:18.298" v="3356" actId="478"/>
          <ac:spMkLst>
            <pc:docMk/>
            <pc:sldMk cId="2243504889" sldId="267"/>
            <ac:spMk id="21" creationId="{F0B8E3CA-A1ED-B09F-221C-D313EB155D82}"/>
          </ac:spMkLst>
        </pc:spChg>
        <pc:grpChg chg="add del mod">
          <ac:chgData name="Ricky Razo" userId="a5c97db6-cbcb-4652-9b4a-010d7b2ebed5" providerId="ADAL" clId="{11B62590-F4DA-A740-883E-22743C098103}" dt="2024-04-02T19:50:14.463" v="3372" actId="165"/>
          <ac:grpSpMkLst>
            <pc:docMk/>
            <pc:sldMk cId="2243504889" sldId="267"/>
            <ac:grpSpMk id="8" creationId="{0D23EA91-9F6B-66F1-F6AA-DCBE3AEA7388}"/>
          </ac:grpSpMkLst>
        </pc:grpChg>
        <pc:grpChg chg="add del mod">
          <ac:chgData name="Ricky Razo" userId="a5c97db6-cbcb-4652-9b4a-010d7b2ebed5" providerId="ADAL" clId="{11B62590-F4DA-A740-883E-22743C098103}" dt="2024-04-02T19:50:14.463" v="3372" actId="165"/>
          <ac:grpSpMkLst>
            <pc:docMk/>
            <pc:sldMk cId="2243504889" sldId="267"/>
            <ac:grpSpMk id="11" creationId="{F5B930F1-9BE5-C3B2-0B21-1238B019C67C}"/>
          </ac:grpSpMkLst>
        </pc:grpChg>
        <pc:grpChg chg="add del mod">
          <ac:chgData name="Ricky Razo" userId="a5c97db6-cbcb-4652-9b4a-010d7b2ebed5" providerId="ADAL" clId="{11B62590-F4DA-A740-883E-22743C098103}" dt="2024-04-02T19:50:14.463" v="3372" actId="165"/>
          <ac:grpSpMkLst>
            <pc:docMk/>
            <pc:sldMk cId="2243504889" sldId="267"/>
            <ac:grpSpMk id="14" creationId="{C0F91C0C-5EDB-A627-EB66-86AA2EC077C0}"/>
          </ac:grpSpMkLst>
        </pc:grpChg>
        <pc:grpChg chg="add mod">
          <ac:chgData name="Ricky Razo" userId="a5c97db6-cbcb-4652-9b4a-010d7b2ebed5" providerId="ADAL" clId="{11B62590-F4DA-A740-883E-22743C098103}" dt="2024-04-02T19:53:00.429" v="3413" actId="1076"/>
          <ac:grpSpMkLst>
            <pc:docMk/>
            <pc:sldMk cId="2243504889" sldId="267"/>
            <ac:grpSpMk id="17" creationId="{2339677F-B553-EEA6-7CC1-38C5B50BB8EB}"/>
          </ac:grpSpMkLst>
        </pc:grpChg>
        <pc:grpChg chg="add mod">
          <ac:chgData name="Ricky Razo" userId="a5c97db6-cbcb-4652-9b4a-010d7b2ebed5" providerId="ADAL" clId="{11B62590-F4DA-A740-883E-22743C098103}" dt="2024-04-02T19:53:00.429" v="3413" actId="1076"/>
          <ac:grpSpMkLst>
            <pc:docMk/>
            <pc:sldMk cId="2243504889" sldId="267"/>
            <ac:grpSpMk id="18" creationId="{23734CF1-768F-A8B3-BF0F-9FFFDF057B72}"/>
          </ac:grpSpMkLst>
        </pc:grpChg>
        <pc:grpChg chg="add mod">
          <ac:chgData name="Ricky Razo" userId="a5c97db6-cbcb-4652-9b4a-010d7b2ebed5" providerId="ADAL" clId="{11B62590-F4DA-A740-883E-22743C098103}" dt="2024-04-02T19:53:00.429" v="3413" actId="1076"/>
          <ac:grpSpMkLst>
            <pc:docMk/>
            <pc:sldMk cId="2243504889" sldId="267"/>
            <ac:grpSpMk id="19" creationId="{5D1AD940-1664-55FD-B7A2-2BFB6361B94E}"/>
          </ac:grpSpMkLst>
        </pc:grpChg>
        <pc:picChg chg="add mod">
          <ac:chgData name="Ricky Razo" userId="a5c97db6-cbcb-4652-9b4a-010d7b2ebed5" providerId="ADAL" clId="{11B62590-F4DA-A740-883E-22743C098103}" dt="2024-04-02T19:52:09.530" v="3404" actId="164"/>
          <ac:picMkLst>
            <pc:docMk/>
            <pc:sldMk cId="2243504889" sldId="267"/>
            <ac:picMk id="3" creationId="{5CD87C39-304E-E698-2A31-ACE3BC8B02AA}"/>
          </ac:picMkLst>
        </pc:picChg>
        <pc:picChg chg="add mod">
          <ac:chgData name="Ricky Razo" userId="a5c97db6-cbcb-4652-9b4a-010d7b2ebed5" providerId="ADAL" clId="{11B62590-F4DA-A740-883E-22743C098103}" dt="2024-04-02T19:51:53.963" v="3402" actId="164"/>
          <ac:picMkLst>
            <pc:docMk/>
            <pc:sldMk cId="2243504889" sldId="267"/>
            <ac:picMk id="5" creationId="{38CEA86F-6FE0-75EA-B731-B35441CC9985}"/>
          </ac:picMkLst>
        </pc:picChg>
        <pc:picChg chg="add mod">
          <ac:chgData name="Ricky Razo" userId="a5c97db6-cbcb-4652-9b4a-010d7b2ebed5" providerId="ADAL" clId="{11B62590-F4DA-A740-883E-22743C098103}" dt="2024-04-02T19:52:04.604" v="3403" actId="164"/>
          <ac:picMkLst>
            <pc:docMk/>
            <pc:sldMk cId="2243504889" sldId="267"/>
            <ac:picMk id="7" creationId="{47AF6EFC-0FDB-623B-BB92-8633204A62D4}"/>
          </ac:picMkLst>
        </pc:picChg>
        <pc:picChg chg="del mod topLvl">
          <ac:chgData name="Ricky Razo" userId="a5c97db6-cbcb-4652-9b4a-010d7b2ebed5" providerId="ADAL" clId="{11B62590-F4DA-A740-883E-22743C098103}" dt="2024-04-02T19:50:26.533" v="3379" actId="478"/>
          <ac:picMkLst>
            <pc:docMk/>
            <pc:sldMk cId="2243504889" sldId="267"/>
            <ac:picMk id="10" creationId="{82278534-10E3-33F7-FF77-5467B3DB5561}"/>
          </ac:picMkLst>
        </pc:picChg>
        <pc:picChg chg="del mod topLvl">
          <ac:chgData name="Ricky Razo" userId="a5c97db6-cbcb-4652-9b4a-010d7b2ebed5" providerId="ADAL" clId="{11B62590-F4DA-A740-883E-22743C098103}" dt="2024-04-02T19:50:25.053" v="3378" actId="478"/>
          <ac:picMkLst>
            <pc:docMk/>
            <pc:sldMk cId="2243504889" sldId="267"/>
            <ac:picMk id="13" creationId="{23397CC6-848A-339E-2ED4-1EB45741DD1C}"/>
          </ac:picMkLst>
        </pc:picChg>
        <pc:picChg chg="del mod topLvl">
          <ac:chgData name="Ricky Razo" userId="a5c97db6-cbcb-4652-9b4a-010d7b2ebed5" providerId="ADAL" clId="{11B62590-F4DA-A740-883E-22743C098103}" dt="2024-04-02T19:50:16.623" v="3373" actId="478"/>
          <ac:picMkLst>
            <pc:docMk/>
            <pc:sldMk cId="2243504889" sldId="267"/>
            <ac:picMk id="16" creationId="{79B0EC7A-23CE-87A7-3BF1-C1B0B6F990ED}"/>
          </ac:picMkLst>
        </pc:picChg>
        <pc:picChg chg="del mod">
          <ac:chgData name="Ricky Razo" userId="a5c97db6-cbcb-4652-9b4a-010d7b2ebed5" providerId="ADAL" clId="{11B62590-F4DA-A740-883E-22743C098103}" dt="2024-04-02T19:49:16.195" v="3355" actId="478"/>
          <ac:picMkLst>
            <pc:docMk/>
            <pc:sldMk cId="2243504889" sldId="267"/>
            <ac:picMk id="22" creationId="{49C265F1-E112-4F94-2D77-DDB5AD9871BB}"/>
          </ac:picMkLst>
        </pc:picChg>
      </pc:sldChg>
      <pc:sldChg chg="addSp modSp new mod modClrScheme modAnim chgLayout">
        <pc:chgData name="Ricky Razo" userId="a5c97db6-cbcb-4652-9b4a-010d7b2ebed5" providerId="ADAL" clId="{11B62590-F4DA-A740-883E-22743C098103}" dt="2024-04-02T19:57:25.402" v="3431"/>
        <pc:sldMkLst>
          <pc:docMk/>
          <pc:sldMk cId="1801064901" sldId="268"/>
        </pc:sldMkLst>
        <pc:spChg chg="add mod">
          <ac:chgData name="Ricky Razo" userId="a5c97db6-cbcb-4652-9b4a-010d7b2ebed5" providerId="ADAL" clId="{11B62590-F4DA-A740-883E-22743C098103}" dt="2024-04-02T19:55:09.610" v="3426" actId="20577"/>
          <ac:spMkLst>
            <pc:docMk/>
            <pc:sldMk cId="1801064901" sldId="268"/>
            <ac:spMk id="3" creationId="{6B72527D-3C0E-C5D2-61C2-F239B8142EBF}"/>
          </ac:spMkLst>
        </pc:spChg>
        <pc:picChg chg="add mod">
          <ac:chgData name="Ricky Razo" userId="a5c97db6-cbcb-4652-9b4a-010d7b2ebed5" providerId="ADAL" clId="{11B62590-F4DA-A740-883E-22743C098103}" dt="2024-04-02T19:54:31.228" v="3420" actId="1076"/>
          <ac:picMkLst>
            <pc:docMk/>
            <pc:sldMk cId="1801064901" sldId="268"/>
            <ac:picMk id="2" creationId="{B6D1E53A-7D76-F0C1-3DB1-F90A1CFE78C8}"/>
          </ac:picMkLst>
        </pc:picChg>
      </pc:sldChg>
      <pc:sldChg chg="addSp delSp modSp add mod modAnim modNotesTx">
        <pc:chgData name="Ricky Razo" userId="a5c97db6-cbcb-4652-9b4a-010d7b2ebed5" providerId="ADAL" clId="{11B62590-F4DA-A740-883E-22743C098103}" dt="2024-04-02T20:05:24.675" v="3547"/>
        <pc:sldMkLst>
          <pc:docMk/>
          <pc:sldMk cId="429785695" sldId="269"/>
        </pc:sldMkLst>
        <pc:spChg chg="add mod topLvl">
          <ac:chgData name="Ricky Razo" userId="a5c97db6-cbcb-4652-9b4a-010d7b2ebed5" providerId="ADAL" clId="{11B62590-F4DA-A740-883E-22743C098103}" dt="2024-04-02T20:03:43.153" v="3530" actId="164"/>
          <ac:spMkLst>
            <pc:docMk/>
            <pc:sldMk cId="429785695" sldId="269"/>
            <ac:spMk id="2" creationId="{C9858BAA-D67E-C630-10C5-B34B6D717FA9}"/>
          </ac:spMkLst>
        </pc:spChg>
        <pc:spChg chg="add mod topLvl">
          <ac:chgData name="Ricky Razo" userId="a5c97db6-cbcb-4652-9b4a-010d7b2ebed5" providerId="ADAL" clId="{11B62590-F4DA-A740-883E-22743C098103}" dt="2024-04-02T20:03:50.119" v="3531" actId="164"/>
          <ac:spMkLst>
            <pc:docMk/>
            <pc:sldMk cId="429785695" sldId="269"/>
            <ac:spMk id="4" creationId="{6EA6AAD0-F68E-0CB3-6053-3842758D3405}"/>
          </ac:spMkLst>
        </pc:spChg>
        <pc:spChg chg="add mod topLvl">
          <ac:chgData name="Ricky Razo" userId="a5c97db6-cbcb-4652-9b4a-010d7b2ebed5" providerId="ADAL" clId="{11B62590-F4DA-A740-883E-22743C098103}" dt="2024-04-02T20:04:00.152" v="3532" actId="164"/>
          <ac:spMkLst>
            <pc:docMk/>
            <pc:sldMk cId="429785695" sldId="269"/>
            <ac:spMk id="6" creationId="{DCDC4D41-B327-5168-34C5-86C32DA7A818}"/>
          </ac:spMkLst>
        </pc:spChg>
        <pc:spChg chg="mod topLvl">
          <ac:chgData name="Ricky Razo" userId="a5c97db6-cbcb-4652-9b4a-010d7b2ebed5" providerId="ADAL" clId="{11B62590-F4DA-A740-883E-22743C098103}" dt="2024-04-02T20:03:43.153" v="3530" actId="164"/>
          <ac:spMkLst>
            <pc:docMk/>
            <pc:sldMk cId="429785695" sldId="269"/>
            <ac:spMk id="9" creationId="{0AA58F05-0009-CBD1-35FA-AA4F096DE143}"/>
          </ac:spMkLst>
        </pc:spChg>
        <pc:spChg chg="mod topLvl">
          <ac:chgData name="Ricky Razo" userId="a5c97db6-cbcb-4652-9b4a-010d7b2ebed5" providerId="ADAL" clId="{11B62590-F4DA-A740-883E-22743C098103}" dt="2024-04-02T20:03:50.119" v="3531" actId="164"/>
          <ac:spMkLst>
            <pc:docMk/>
            <pc:sldMk cId="429785695" sldId="269"/>
            <ac:spMk id="12" creationId="{F5280584-D265-11E2-66E3-73440DBF11EC}"/>
          </ac:spMkLst>
        </pc:spChg>
        <pc:spChg chg="mod topLvl">
          <ac:chgData name="Ricky Razo" userId="a5c97db6-cbcb-4652-9b4a-010d7b2ebed5" providerId="ADAL" clId="{11B62590-F4DA-A740-883E-22743C098103}" dt="2024-04-02T20:04:00.152" v="3532" actId="164"/>
          <ac:spMkLst>
            <pc:docMk/>
            <pc:sldMk cId="429785695" sldId="269"/>
            <ac:spMk id="15" creationId="{46EC0AAD-911D-9ECA-5244-947728394178}"/>
          </ac:spMkLst>
        </pc:spChg>
        <pc:spChg chg="mod">
          <ac:chgData name="Ricky Razo" userId="a5c97db6-cbcb-4652-9b4a-010d7b2ebed5" providerId="ADAL" clId="{11B62590-F4DA-A740-883E-22743C098103}" dt="2024-04-02T19:58:39.272" v="3461" actId="20577"/>
          <ac:spMkLst>
            <pc:docMk/>
            <pc:sldMk cId="429785695" sldId="269"/>
            <ac:spMk id="20" creationId="{C1B91567-9D7F-6E21-29F1-9F230A7F0852}"/>
          </ac:spMkLst>
        </pc:spChg>
        <pc:grpChg chg="add del mod">
          <ac:chgData name="Ricky Razo" userId="a5c97db6-cbcb-4652-9b4a-010d7b2ebed5" providerId="ADAL" clId="{11B62590-F4DA-A740-883E-22743C098103}" dt="2024-04-02T20:03:17.936" v="3527" actId="165"/>
          <ac:grpSpMkLst>
            <pc:docMk/>
            <pc:sldMk cId="429785695" sldId="269"/>
            <ac:grpSpMk id="8" creationId="{6776BBE1-9708-7712-BCC0-C20B3A904690}"/>
          </ac:grpSpMkLst>
        </pc:grpChg>
        <pc:grpChg chg="add del mod">
          <ac:chgData name="Ricky Razo" userId="a5c97db6-cbcb-4652-9b4a-010d7b2ebed5" providerId="ADAL" clId="{11B62590-F4DA-A740-883E-22743C098103}" dt="2024-04-02T20:03:17.936" v="3527" actId="165"/>
          <ac:grpSpMkLst>
            <pc:docMk/>
            <pc:sldMk cId="429785695" sldId="269"/>
            <ac:grpSpMk id="10" creationId="{9C2DF25B-AC73-B519-4574-2F7736BE6B51}"/>
          </ac:grpSpMkLst>
        </pc:grpChg>
        <pc:grpChg chg="add del mod">
          <ac:chgData name="Ricky Razo" userId="a5c97db6-cbcb-4652-9b4a-010d7b2ebed5" providerId="ADAL" clId="{11B62590-F4DA-A740-883E-22743C098103}" dt="2024-04-02T20:03:17.936" v="3527" actId="165"/>
          <ac:grpSpMkLst>
            <pc:docMk/>
            <pc:sldMk cId="429785695" sldId="269"/>
            <ac:grpSpMk id="11" creationId="{89AEA647-76E8-0300-6CED-ED15C03CBEBA}"/>
          </ac:grpSpMkLst>
        </pc:grpChg>
        <pc:grpChg chg="add mod">
          <ac:chgData name="Ricky Razo" userId="a5c97db6-cbcb-4652-9b4a-010d7b2ebed5" providerId="ADAL" clId="{11B62590-F4DA-A740-883E-22743C098103}" dt="2024-04-02T20:03:43.153" v="3530" actId="164"/>
          <ac:grpSpMkLst>
            <pc:docMk/>
            <pc:sldMk cId="429785695" sldId="269"/>
            <ac:grpSpMk id="13" creationId="{F8425867-F8C9-8E9E-2425-EF26010987CA}"/>
          </ac:grpSpMkLst>
        </pc:grpChg>
        <pc:grpChg chg="add mod">
          <ac:chgData name="Ricky Razo" userId="a5c97db6-cbcb-4652-9b4a-010d7b2ebed5" providerId="ADAL" clId="{11B62590-F4DA-A740-883E-22743C098103}" dt="2024-04-02T20:03:50.119" v="3531" actId="164"/>
          <ac:grpSpMkLst>
            <pc:docMk/>
            <pc:sldMk cId="429785695" sldId="269"/>
            <ac:grpSpMk id="14" creationId="{D5D121C4-929B-5A71-1DF8-36030359AE56}"/>
          </ac:grpSpMkLst>
        </pc:grpChg>
        <pc:grpChg chg="add mod">
          <ac:chgData name="Ricky Razo" userId="a5c97db6-cbcb-4652-9b4a-010d7b2ebed5" providerId="ADAL" clId="{11B62590-F4DA-A740-883E-22743C098103}" dt="2024-04-02T20:04:00.152" v="3532" actId="164"/>
          <ac:grpSpMkLst>
            <pc:docMk/>
            <pc:sldMk cId="429785695" sldId="269"/>
            <ac:grpSpMk id="16" creationId="{D59C12A8-2B67-2CA0-63CD-39BAF724C641}"/>
          </ac:grpSpMkLst>
        </pc:grpChg>
        <pc:grpChg chg="del mod topLvl">
          <ac:chgData name="Ricky Razo" userId="a5c97db6-cbcb-4652-9b4a-010d7b2ebed5" providerId="ADAL" clId="{11B62590-F4DA-A740-883E-22743C098103}" dt="2024-04-02T20:03:23.353" v="3528" actId="165"/>
          <ac:grpSpMkLst>
            <pc:docMk/>
            <pc:sldMk cId="429785695" sldId="269"/>
            <ac:grpSpMk id="17" creationId="{2339677F-B553-EEA6-7CC1-38C5B50BB8EB}"/>
          </ac:grpSpMkLst>
        </pc:grpChg>
        <pc:grpChg chg="del mod topLvl">
          <ac:chgData name="Ricky Razo" userId="a5c97db6-cbcb-4652-9b4a-010d7b2ebed5" providerId="ADAL" clId="{11B62590-F4DA-A740-883E-22743C098103}" dt="2024-04-02T20:03:23.353" v="3528" actId="165"/>
          <ac:grpSpMkLst>
            <pc:docMk/>
            <pc:sldMk cId="429785695" sldId="269"/>
            <ac:grpSpMk id="18" creationId="{23734CF1-768F-A8B3-BF0F-9FFFDF057B72}"/>
          </ac:grpSpMkLst>
        </pc:grpChg>
        <pc:grpChg chg="del mod topLvl">
          <ac:chgData name="Ricky Razo" userId="a5c97db6-cbcb-4652-9b4a-010d7b2ebed5" providerId="ADAL" clId="{11B62590-F4DA-A740-883E-22743C098103}" dt="2024-04-02T20:03:23.353" v="3528" actId="165"/>
          <ac:grpSpMkLst>
            <pc:docMk/>
            <pc:sldMk cId="429785695" sldId="269"/>
            <ac:grpSpMk id="19" creationId="{5D1AD940-1664-55FD-B7A2-2BFB6361B94E}"/>
          </ac:grpSpMkLst>
        </pc:grpChg>
        <pc:picChg chg="mod topLvl">
          <ac:chgData name="Ricky Razo" userId="a5c97db6-cbcb-4652-9b4a-010d7b2ebed5" providerId="ADAL" clId="{11B62590-F4DA-A740-883E-22743C098103}" dt="2024-04-02T20:03:43.153" v="3530" actId="164"/>
          <ac:picMkLst>
            <pc:docMk/>
            <pc:sldMk cId="429785695" sldId="269"/>
            <ac:picMk id="3" creationId="{5CD87C39-304E-E698-2A31-ACE3BC8B02AA}"/>
          </ac:picMkLst>
        </pc:picChg>
        <pc:picChg chg="mod topLvl">
          <ac:chgData name="Ricky Razo" userId="a5c97db6-cbcb-4652-9b4a-010d7b2ebed5" providerId="ADAL" clId="{11B62590-F4DA-A740-883E-22743C098103}" dt="2024-04-02T20:04:00.152" v="3532" actId="164"/>
          <ac:picMkLst>
            <pc:docMk/>
            <pc:sldMk cId="429785695" sldId="269"/>
            <ac:picMk id="5" creationId="{38CEA86F-6FE0-75EA-B731-B35441CC9985}"/>
          </ac:picMkLst>
        </pc:picChg>
        <pc:picChg chg="mod topLvl">
          <ac:chgData name="Ricky Razo" userId="a5c97db6-cbcb-4652-9b4a-010d7b2ebed5" providerId="ADAL" clId="{11B62590-F4DA-A740-883E-22743C098103}" dt="2024-04-02T20:03:50.119" v="3531" actId="164"/>
          <ac:picMkLst>
            <pc:docMk/>
            <pc:sldMk cId="429785695" sldId="269"/>
            <ac:picMk id="7" creationId="{47AF6EFC-0FDB-623B-BB92-8633204A62D4}"/>
          </ac:picMkLst>
        </pc:picChg>
      </pc:sldChg>
      <pc:sldMasterChg chg="modSldLayout">
        <pc:chgData name="Ricky Razo" userId="a5c97db6-cbcb-4652-9b4a-010d7b2ebed5" providerId="ADAL" clId="{11B62590-F4DA-A740-883E-22743C098103}" dt="2024-04-02T16:12:16.808" v="0"/>
        <pc:sldMasterMkLst>
          <pc:docMk/>
          <pc:sldMasterMk cId="889300591" sldId="2147483660"/>
        </pc:sldMasterMkLst>
        <pc:sldLayoutChg chg="addSp">
          <pc:chgData name="Ricky Razo" userId="a5c97db6-cbcb-4652-9b4a-010d7b2ebed5" providerId="ADAL" clId="{11B62590-F4DA-A740-883E-22743C098103}" dt="2024-04-02T16:12:16.808" v="0"/>
          <pc:sldLayoutMkLst>
            <pc:docMk/>
            <pc:sldMasterMk cId="889300591" sldId="2147483660"/>
            <pc:sldLayoutMk cId="3662355866" sldId="2147483661"/>
          </pc:sldLayoutMkLst>
          <pc:picChg chg="add">
            <ac:chgData name="Ricky Razo" userId="a5c97db6-cbcb-4652-9b4a-010d7b2ebed5" providerId="ADAL" clId="{11B62590-F4DA-A740-883E-22743C098103}" dt="2024-04-02T16:12:16.808" v="0"/>
            <ac:picMkLst>
              <pc:docMk/>
              <pc:sldMasterMk cId="889300591" sldId="2147483660"/>
              <pc:sldLayoutMk cId="3662355866" sldId="2147483661"/>
              <ac:picMk id="9" creationId="{F7404ECE-B42B-77A6-52C4-907CDA870D3C}"/>
            </ac:picMkLst>
          </pc:picChg>
        </pc:sldLayoutChg>
        <pc:sldLayoutChg chg="addSp">
          <pc:chgData name="Ricky Razo" userId="a5c97db6-cbcb-4652-9b4a-010d7b2ebed5" providerId="ADAL" clId="{11B62590-F4DA-A740-883E-22743C098103}" dt="2024-04-02T16:12:16.808" v="0"/>
          <pc:sldLayoutMkLst>
            <pc:docMk/>
            <pc:sldMasterMk cId="889300591" sldId="2147483660"/>
            <pc:sldLayoutMk cId="1763013238" sldId="2147483662"/>
          </pc:sldLayoutMkLst>
          <pc:picChg chg="add">
            <ac:chgData name="Ricky Razo" userId="a5c97db6-cbcb-4652-9b4a-010d7b2ebed5" providerId="ADAL" clId="{11B62590-F4DA-A740-883E-22743C098103}" dt="2024-04-02T16:12:16.808" v="0"/>
            <ac:picMkLst>
              <pc:docMk/>
              <pc:sldMasterMk cId="889300591" sldId="2147483660"/>
              <pc:sldLayoutMk cId="1763013238" sldId="2147483662"/>
              <ac:picMk id="8" creationId="{5252ED80-2964-107B-DF84-8717B4B29568}"/>
            </ac:picMkLst>
          </pc:picChg>
        </pc:sldLayoutChg>
        <pc:sldLayoutChg chg="addSp">
          <pc:chgData name="Ricky Razo" userId="a5c97db6-cbcb-4652-9b4a-010d7b2ebed5" providerId="ADAL" clId="{11B62590-F4DA-A740-883E-22743C098103}" dt="2024-04-02T16:12:16.808" v="0"/>
          <pc:sldLayoutMkLst>
            <pc:docMk/>
            <pc:sldMasterMk cId="889300591" sldId="2147483660"/>
            <pc:sldLayoutMk cId="3873832381" sldId="2147483663"/>
          </pc:sldLayoutMkLst>
          <pc:picChg chg="add">
            <ac:chgData name="Ricky Razo" userId="a5c97db6-cbcb-4652-9b4a-010d7b2ebed5" providerId="ADAL" clId="{11B62590-F4DA-A740-883E-22743C098103}" dt="2024-04-02T16:12:16.808" v="0"/>
            <ac:picMkLst>
              <pc:docMk/>
              <pc:sldMasterMk cId="889300591" sldId="2147483660"/>
              <pc:sldLayoutMk cId="3873832381" sldId="2147483663"/>
              <ac:picMk id="7" creationId="{EBB037EA-FB7D-9130-04C5-814C9C5F6AFC}"/>
            </ac:picMkLst>
          </pc:picChg>
        </pc:sldLayoutChg>
        <pc:sldLayoutChg chg="addSp">
          <pc:chgData name="Ricky Razo" userId="a5c97db6-cbcb-4652-9b4a-010d7b2ebed5" providerId="ADAL" clId="{11B62590-F4DA-A740-883E-22743C098103}" dt="2024-04-02T16:12:16.808" v="0"/>
          <pc:sldLayoutMkLst>
            <pc:docMk/>
            <pc:sldMasterMk cId="889300591" sldId="2147483660"/>
            <pc:sldLayoutMk cId="3738952041" sldId="2147483664"/>
          </pc:sldLayoutMkLst>
          <pc:picChg chg="add">
            <ac:chgData name="Ricky Razo" userId="a5c97db6-cbcb-4652-9b4a-010d7b2ebed5" providerId="ADAL" clId="{11B62590-F4DA-A740-883E-22743C098103}" dt="2024-04-02T16:12:16.808" v="0"/>
            <ac:picMkLst>
              <pc:docMk/>
              <pc:sldMasterMk cId="889300591" sldId="2147483660"/>
              <pc:sldLayoutMk cId="3738952041" sldId="2147483664"/>
              <ac:picMk id="8" creationId="{C050DAFD-F438-32F6-11FD-530FF7800D7C}"/>
            </ac:picMkLst>
          </pc:picChg>
        </pc:sldLayoutChg>
      </pc:sldMasterChg>
      <pc:sldMasterChg chg="modSldLayout">
        <pc:chgData name="Ricky Razo" userId="a5c97db6-cbcb-4652-9b4a-010d7b2ebed5" providerId="ADAL" clId="{11B62590-F4DA-A740-883E-22743C098103}" dt="2024-04-02T16:12:26.150" v="1"/>
        <pc:sldMasterMkLst>
          <pc:docMk/>
          <pc:sldMasterMk cId="70771495" sldId="2147483672"/>
        </pc:sldMasterMkLst>
        <pc:sldLayoutChg chg="addSp">
          <pc:chgData name="Ricky Razo" userId="a5c97db6-cbcb-4652-9b4a-010d7b2ebed5" providerId="ADAL" clId="{11B62590-F4DA-A740-883E-22743C098103}" dt="2024-04-02T16:12:26.150" v="1"/>
          <pc:sldLayoutMkLst>
            <pc:docMk/>
            <pc:sldMasterMk cId="70771495" sldId="2147483672"/>
            <pc:sldLayoutMk cId="979832022" sldId="2147483673"/>
          </pc:sldLayoutMkLst>
          <pc:picChg chg="add">
            <ac:chgData name="Ricky Razo" userId="a5c97db6-cbcb-4652-9b4a-010d7b2ebed5" providerId="ADAL" clId="{11B62590-F4DA-A740-883E-22743C098103}" dt="2024-04-02T16:12:26.150" v="1"/>
            <ac:picMkLst>
              <pc:docMk/>
              <pc:sldMasterMk cId="70771495" sldId="2147483672"/>
              <pc:sldLayoutMk cId="979832022" sldId="2147483673"/>
              <ac:picMk id="8" creationId="{BABDE657-E207-2B59-8832-484EB5D25516}"/>
            </ac:picMkLst>
          </pc:picChg>
        </pc:sldLayoutChg>
        <pc:sldLayoutChg chg="addSp">
          <pc:chgData name="Ricky Razo" userId="a5c97db6-cbcb-4652-9b4a-010d7b2ebed5" providerId="ADAL" clId="{11B62590-F4DA-A740-883E-22743C098103}" dt="2024-04-02T16:12:26.150" v="1"/>
          <pc:sldLayoutMkLst>
            <pc:docMk/>
            <pc:sldMasterMk cId="70771495" sldId="2147483672"/>
            <pc:sldLayoutMk cId="525180622" sldId="2147483674"/>
          </pc:sldLayoutMkLst>
          <pc:picChg chg="add">
            <ac:chgData name="Ricky Razo" userId="a5c97db6-cbcb-4652-9b4a-010d7b2ebed5" providerId="ADAL" clId="{11B62590-F4DA-A740-883E-22743C098103}" dt="2024-04-02T16:12:26.150" v="1"/>
            <ac:picMkLst>
              <pc:docMk/>
              <pc:sldMasterMk cId="70771495" sldId="2147483672"/>
              <pc:sldLayoutMk cId="525180622" sldId="2147483674"/>
              <ac:picMk id="7" creationId="{38AF173D-5CED-CC82-C70E-41EB01B20B90}"/>
            </ac:picMkLst>
          </pc:picChg>
        </pc:sldLayoutChg>
        <pc:sldLayoutChg chg="addSp">
          <pc:chgData name="Ricky Razo" userId="a5c97db6-cbcb-4652-9b4a-010d7b2ebed5" providerId="ADAL" clId="{11B62590-F4DA-A740-883E-22743C098103}" dt="2024-04-02T16:12:26.150" v="1"/>
          <pc:sldLayoutMkLst>
            <pc:docMk/>
            <pc:sldMasterMk cId="70771495" sldId="2147483672"/>
            <pc:sldLayoutMk cId="2201804372" sldId="2147483675"/>
          </pc:sldLayoutMkLst>
          <pc:picChg chg="add">
            <ac:chgData name="Ricky Razo" userId="a5c97db6-cbcb-4652-9b4a-010d7b2ebed5" providerId="ADAL" clId="{11B62590-F4DA-A740-883E-22743C098103}" dt="2024-04-02T16:12:26.150" v="1"/>
            <ac:picMkLst>
              <pc:docMk/>
              <pc:sldMasterMk cId="70771495" sldId="2147483672"/>
              <pc:sldLayoutMk cId="2201804372" sldId="2147483675"/>
              <ac:picMk id="8" creationId="{2E32F813-302C-5145-3A1A-9D162D943EA7}"/>
            </ac:picMkLst>
          </pc:picChg>
        </pc:sldLayoutChg>
        <pc:sldLayoutChg chg="addSp">
          <pc:chgData name="Ricky Razo" userId="a5c97db6-cbcb-4652-9b4a-010d7b2ebed5" providerId="ADAL" clId="{11B62590-F4DA-A740-883E-22743C098103}" dt="2024-04-02T16:12:26.150" v="1"/>
          <pc:sldLayoutMkLst>
            <pc:docMk/>
            <pc:sldMasterMk cId="70771495" sldId="2147483672"/>
            <pc:sldLayoutMk cId="2696138483" sldId="2147483676"/>
          </pc:sldLayoutMkLst>
          <pc:picChg chg="add">
            <ac:chgData name="Ricky Razo" userId="a5c97db6-cbcb-4652-9b4a-010d7b2ebed5" providerId="ADAL" clId="{11B62590-F4DA-A740-883E-22743C098103}" dt="2024-04-02T16:12:26.150" v="1"/>
            <ac:picMkLst>
              <pc:docMk/>
              <pc:sldMasterMk cId="70771495" sldId="2147483672"/>
              <pc:sldLayoutMk cId="2696138483" sldId="2147483676"/>
              <ac:picMk id="8" creationId="{DF528BE5-B5A2-36D9-B08F-C55352D360A4}"/>
            </ac:picMkLst>
          </pc:picChg>
        </pc:sldLayoutChg>
      </pc:sldMasterChg>
      <pc:sldMasterChg chg="modSldLayout">
        <pc:chgData name="Ricky Razo" userId="a5c97db6-cbcb-4652-9b4a-010d7b2ebed5" providerId="ADAL" clId="{11B62590-F4DA-A740-883E-22743C098103}" dt="2024-04-02T16:12:31.771" v="2"/>
        <pc:sldMasterMkLst>
          <pc:docMk/>
          <pc:sldMasterMk cId="3256379684" sldId="2147483684"/>
        </pc:sldMasterMkLst>
        <pc:sldLayoutChg chg="addSp">
          <pc:chgData name="Ricky Razo" userId="a5c97db6-cbcb-4652-9b4a-010d7b2ebed5" providerId="ADAL" clId="{11B62590-F4DA-A740-883E-22743C098103}" dt="2024-04-02T16:12:31.771" v="2"/>
          <pc:sldLayoutMkLst>
            <pc:docMk/>
            <pc:sldMasterMk cId="3256379684" sldId="2147483684"/>
            <pc:sldLayoutMk cId="3409214732" sldId="2147483685"/>
          </pc:sldLayoutMkLst>
          <pc:picChg chg="add">
            <ac:chgData name="Ricky Razo" userId="a5c97db6-cbcb-4652-9b4a-010d7b2ebed5" providerId="ADAL" clId="{11B62590-F4DA-A740-883E-22743C098103}" dt="2024-04-02T16:12:31.771" v="2"/>
            <ac:picMkLst>
              <pc:docMk/>
              <pc:sldMasterMk cId="3256379684" sldId="2147483684"/>
              <pc:sldLayoutMk cId="3409214732" sldId="2147483685"/>
              <ac:picMk id="13" creationId="{048B38F2-CA1B-DE2B-BC7F-ED312121229F}"/>
            </ac:picMkLst>
          </pc:picChg>
        </pc:sldLayoutChg>
        <pc:sldLayoutChg chg="addSp">
          <pc:chgData name="Ricky Razo" userId="a5c97db6-cbcb-4652-9b4a-010d7b2ebed5" providerId="ADAL" clId="{11B62590-F4DA-A740-883E-22743C098103}" dt="2024-04-02T16:12:31.771" v="2"/>
          <pc:sldLayoutMkLst>
            <pc:docMk/>
            <pc:sldMasterMk cId="3256379684" sldId="2147483684"/>
            <pc:sldLayoutMk cId="1742840400" sldId="2147483686"/>
          </pc:sldLayoutMkLst>
          <pc:picChg chg="add">
            <ac:chgData name="Ricky Razo" userId="a5c97db6-cbcb-4652-9b4a-010d7b2ebed5" providerId="ADAL" clId="{11B62590-F4DA-A740-883E-22743C098103}" dt="2024-04-02T16:12:31.771" v="2"/>
            <ac:picMkLst>
              <pc:docMk/>
              <pc:sldMasterMk cId="3256379684" sldId="2147483684"/>
              <pc:sldLayoutMk cId="1742840400" sldId="2147483686"/>
              <ac:picMk id="7" creationId="{93BEE9C3-A0E3-CD7B-523C-C5C8197B52F4}"/>
            </ac:picMkLst>
          </pc:picChg>
        </pc:sldLayoutChg>
        <pc:sldLayoutChg chg="addSp">
          <pc:chgData name="Ricky Razo" userId="a5c97db6-cbcb-4652-9b4a-010d7b2ebed5" providerId="ADAL" clId="{11B62590-F4DA-A740-883E-22743C098103}" dt="2024-04-02T16:12:31.771" v="2"/>
          <pc:sldLayoutMkLst>
            <pc:docMk/>
            <pc:sldMasterMk cId="3256379684" sldId="2147483684"/>
            <pc:sldLayoutMk cId="3961776190" sldId="2147483687"/>
          </pc:sldLayoutMkLst>
          <pc:picChg chg="add">
            <ac:chgData name="Ricky Razo" userId="a5c97db6-cbcb-4652-9b4a-010d7b2ebed5" providerId="ADAL" clId="{11B62590-F4DA-A740-883E-22743C098103}" dt="2024-04-02T16:12:31.771" v="2"/>
            <ac:picMkLst>
              <pc:docMk/>
              <pc:sldMasterMk cId="3256379684" sldId="2147483684"/>
              <pc:sldLayoutMk cId="3961776190" sldId="2147483687"/>
              <ac:picMk id="11" creationId="{BBFDC0EC-C168-F26C-2915-6AC48CFFA208}"/>
            </ac:picMkLst>
          </pc:picChg>
        </pc:sldLayoutChg>
        <pc:sldLayoutChg chg="addSp">
          <pc:chgData name="Ricky Razo" userId="a5c97db6-cbcb-4652-9b4a-010d7b2ebed5" providerId="ADAL" clId="{11B62590-F4DA-A740-883E-22743C098103}" dt="2024-04-02T16:12:31.771" v="2"/>
          <pc:sldLayoutMkLst>
            <pc:docMk/>
            <pc:sldMasterMk cId="3256379684" sldId="2147483684"/>
            <pc:sldLayoutMk cId="679074549" sldId="2147483688"/>
          </pc:sldLayoutMkLst>
          <pc:picChg chg="add">
            <ac:chgData name="Ricky Razo" userId="a5c97db6-cbcb-4652-9b4a-010d7b2ebed5" providerId="ADAL" clId="{11B62590-F4DA-A740-883E-22743C098103}" dt="2024-04-02T16:12:31.771" v="2"/>
            <ac:picMkLst>
              <pc:docMk/>
              <pc:sldMasterMk cId="3256379684" sldId="2147483684"/>
              <pc:sldLayoutMk cId="679074549" sldId="2147483688"/>
              <ac:picMk id="8" creationId="{C33E74BF-4231-99FF-DE7D-31B452354F3B}"/>
            </ac:picMkLst>
          </pc:picChg>
        </pc:sldLayoutChg>
      </pc:sldMasterChg>
      <pc:sldMasterChg chg="modSldLayout">
        <pc:chgData name="Ricky Razo" userId="a5c97db6-cbcb-4652-9b4a-010d7b2ebed5" providerId="ADAL" clId="{11B62590-F4DA-A740-883E-22743C098103}" dt="2024-04-02T16:12:35.982" v="3"/>
        <pc:sldMasterMkLst>
          <pc:docMk/>
          <pc:sldMasterMk cId="3124312496" sldId="2147483696"/>
        </pc:sldMasterMkLst>
        <pc:sldLayoutChg chg="addSp">
          <pc:chgData name="Ricky Razo" userId="a5c97db6-cbcb-4652-9b4a-010d7b2ebed5" providerId="ADAL" clId="{11B62590-F4DA-A740-883E-22743C098103}" dt="2024-04-02T16:12:35.982" v="3"/>
          <pc:sldLayoutMkLst>
            <pc:docMk/>
            <pc:sldMasterMk cId="3124312496" sldId="2147483696"/>
            <pc:sldLayoutMk cId="2422100576" sldId="2147483697"/>
          </pc:sldLayoutMkLst>
          <pc:picChg chg="add">
            <ac:chgData name="Ricky Razo" userId="a5c97db6-cbcb-4652-9b4a-010d7b2ebed5" providerId="ADAL" clId="{11B62590-F4DA-A740-883E-22743C098103}" dt="2024-04-02T16:12:35.982" v="3"/>
            <ac:picMkLst>
              <pc:docMk/>
              <pc:sldMasterMk cId="3124312496" sldId="2147483696"/>
              <pc:sldLayoutMk cId="2422100576" sldId="2147483697"/>
              <ac:picMk id="11" creationId="{F8E76640-9BEF-E565-0010-9B1E01CE7093}"/>
            </ac:picMkLst>
          </pc:picChg>
        </pc:sldLayoutChg>
        <pc:sldLayoutChg chg="addSp">
          <pc:chgData name="Ricky Razo" userId="a5c97db6-cbcb-4652-9b4a-010d7b2ebed5" providerId="ADAL" clId="{11B62590-F4DA-A740-883E-22743C098103}" dt="2024-04-02T16:12:35.982" v="3"/>
          <pc:sldLayoutMkLst>
            <pc:docMk/>
            <pc:sldMasterMk cId="3124312496" sldId="2147483696"/>
            <pc:sldLayoutMk cId="3115824662" sldId="2147483698"/>
          </pc:sldLayoutMkLst>
          <pc:picChg chg="add">
            <ac:chgData name="Ricky Razo" userId="a5c97db6-cbcb-4652-9b4a-010d7b2ebed5" providerId="ADAL" clId="{11B62590-F4DA-A740-883E-22743C098103}" dt="2024-04-02T16:12:35.982" v="3"/>
            <ac:picMkLst>
              <pc:docMk/>
              <pc:sldMasterMk cId="3124312496" sldId="2147483696"/>
              <pc:sldLayoutMk cId="3115824662" sldId="2147483698"/>
              <ac:picMk id="7" creationId="{AD74E902-671A-09F4-F1AF-7D51829F7A69}"/>
            </ac:picMkLst>
          </pc:picChg>
        </pc:sldLayoutChg>
        <pc:sldLayoutChg chg="addSp">
          <pc:chgData name="Ricky Razo" userId="a5c97db6-cbcb-4652-9b4a-010d7b2ebed5" providerId="ADAL" clId="{11B62590-F4DA-A740-883E-22743C098103}" dt="2024-04-02T16:12:35.982" v="3"/>
          <pc:sldLayoutMkLst>
            <pc:docMk/>
            <pc:sldMasterMk cId="3124312496" sldId="2147483696"/>
            <pc:sldLayoutMk cId="3882127115" sldId="2147483699"/>
          </pc:sldLayoutMkLst>
          <pc:picChg chg="add">
            <ac:chgData name="Ricky Razo" userId="a5c97db6-cbcb-4652-9b4a-010d7b2ebed5" providerId="ADAL" clId="{11B62590-F4DA-A740-883E-22743C098103}" dt="2024-04-02T16:12:35.982" v="3"/>
            <ac:picMkLst>
              <pc:docMk/>
              <pc:sldMasterMk cId="3124312496" sldId="2147483696"/>
              <pc:sldLayoutMk cId="3882127115" sldId="2147483699"/>
              <ac:picMk id="11" creationId="{C887C174-6043-36F5-09CE-F1215C585B75}"/>
            </ac:picMkLst>
          </pc:picChg>
        </pc:sldLayoutChg>
        <pc:sldLayoutChg chg="addSp">
          <pc:chgData name="Ricky Razo" userId="a5c97db6-cbcb-4652-9b4a-010d7b2ebed5" providerId="ADAL" clId="{11B62590-F4DA-A740-883E-22743C098103}" dt="2024-04-02T16:12:35.982" v="3"/>
          <pc:sldLayoutMkLst>
            <pc:docMk/>
            <pc:sldMasterMk cId="3124312496" sldId="2147483696"/>
            <pc:sldLayoutMk cId="2795581367" sldId="2147483700"/>
          </pc:sldLayoutMkLst>
          <pc:picChg chg="add">
            <ac:chgData name="Ricky Razo" userId="a5c97db6-cbcb-4652-9b4a-010d7b2ebed5" providerId="ADAL" clId="{11B62590-F4DA-A740-883E-22743C098103}" dt="2024-04-02T16:12:35.982" v="3"/>
            <ac:picMkLst>
              <pc:docMk/>
              <pc:sldMasterMk cId="3124312496" sldId="2147483696"/>
              <pc:sldLayoutMk cId="2795581367" sldId="2147483700"/>
              <ac:picMk id="12" creationId="{5074EAFE-61AE-1202-E25C-D6B0C528214C}"/>
            </ac:picMkLst>
          </pc:picChg>
        </pc:sldLayoutChg>
      </pc:sldMasterChg>
      <pc:sldMasterChg chg="modSldLayout">
        <pc:chgData name="Ricky Razo" userId="a5c97db6-cbcb-4652-9b4a-010d7b2ebed5" providerId="ADAL" clId="{11B62590-F4DA-A740-883E-22743C098103}" dt="2024-04-02T16:12:40.856" v="4"/>
        <pc:sldMasterMkLst>
          <pc:docMk/>
          <pc:sldMasterMk cId="1535783982" sldId="2147483714"/>
        </pc:sldMasterMkLst>
        <pc:sldLayoutChg chg="addSp">
          <pc:chgData name="Ricky Razo" userId="a5c97db6-cbcb-4652-9b4a-010d7b2ebed5" providerId="ADAL" clId="{11B62590-F4DA-A740-883E-22743C098103}" dt="2024-04-02T16:12:40.856" v="4"/>
          <pc:sldLayoutMkLst>
            <pc:docMk/>
            <pc:sldMasterMk cId="1535783982" sldId="2147483714"/>
            <pc:sldLayoutMk cId="1843751844" sldId="2147483715"/>
          </pc:sldLayoutMkLst>
          <pc:picChg chg="add">
            <ac:chgData name="Ricky Razo" userId="a5c97db6-cbcb-4652-9b4a-010d7b2ebed5" providerId="ADAL" clId="{11B62590-F4DA-A740-883E-22743C098103}" dt="2024-04-02T16:12:40.856" v="4"/>
            <ac:picMkLst>
              <pc:docMk/>
              <pc:sldMasterMk cId="1535783982" sldId="2147483714"/>
              <pc:sldLayoutMk cId="1843751844" sldId="2147483715"/>
              <ac:picMk id="7" creationId="{B9E855F7-C05B-B4CA-2228-BA5919EEE826}"/>
            </ac:picMkLst>
          </pc:picChg>
        </pc:sldLayoutChg>
        <pc:sldLayoutChg chg="addSp">
          <pc:chgData name="Ricky Razo" userId="a5c97db6-cbcb-4652-9b4a-010d7b2ebed5" providerId="ADAL" clId="{11B62590-F4DA-A740-883E-22743C098103}" dt="2024-04-02T16:12:40.856" v="4"/>
          <pc:sldLayoutMkLst>
            <pc:docMk/>
            <pc:sldMasterMk cId="1535783982" sldId="2147483714"/>
            <pc:sldLayoutMk cId="2761336838" sldId="2147483716"/>
          </pc:sldLayoutMkLst>
          <pc:picChg chg="add">
            <ac:chgData name="Ricky Razo" userId="a5c97db6-cbcb-4652-9b4a-010d7b2ebed5" providerId="ADAL" clId="{11B62590-F4DA-A740-883E-22743C098103}" dt="2024-04-02T16:12:40.856" v="4"/>
            <ac:picMkLst>
              <pc:docMk/>
              <pc:sldMasterMk cId="1535783982" sldId="2147483714"/>
              <pc:sldLayoutMk cId="2761336838" sldId="2147483716"/>
              <ac:picMk id="7" creationId="{A195B9E3-99CF-DCE8-25F2-FA46DE14B2CD}"/>
            </ac:picMkLst>
          </pc:picChg>
        </pc:sldLayoutChg>
        <pc:sldLayoutChg chg="addSp">
          <pc:chgData name="Ricky Razo" userId="a5c97db6-cbcb-4652-9b4a-010d7b2ebed5" providerId="ADAL" clId="{11B62590-F4DA-A740-883E-22743C098103}" dt="2024-04-02T16:12:40.856" v="4"/>
          <pc:sldLayoutMkLst>
            <pc:docMk/>
            <pc:sldMasterMk cId="1535783982" sldId="2147483714"/>
            <pc:sldLayoutMk cId="3230419280" sldId="2147483717"/>
          </pc:sldLayoutMkLst>
          <pc:picChg chg="add">
            <ac:chgData name="Ricky Razo" userId="a5c97db6-cbcb-4652-9b4a-010d7b2ebed5" providerId="ADAL" clId="{11B62590-F4DA-A740-883E-22743C098103}" dt="2024-04-02T16:12:40.856" v="4"/>
            <ac:picMkLst>
              <pc:docMk/>
              <pc:sldMasterMk cId="1535783982" sldId="2147483714"/>
              <pc:sldLayoutMk cId="3230419280" sldId="2147483717"/>
              <ac:picMk id="7" creationId="{50D39BAB-9710-D158-1E7A-C271E990ACB5}"/>
            </ac:picMkLst>
          </pc:picChg>
        </pc:sldLayoutChg>
        <pc:sldLayoutChg chg="addSp">
          <pc:chgData name="Ricky Razo" userId="a5c97db6-cbcb-4652-9b4a-010d7b2ebed5" providerId="ADAL" clId="{11B62590-F4DA-A740-883E-22743C098103}" dt="2024-04-02T16:12:40.856" v="4"/>
          <pc:sldLayoutMkLst>
            <pc:docMk/>
            <pc:sldMasterMk cId="1535783982" sldId="2147483714"/>
            <pc:sldLayoutMk cId="45829110" sldId="2147483718"/>
          </pc:sldLayoutMkLst>
          <pc:picChg chg="add">
            <ac:chgData name="Ricky Razo" userId="a5c97db6-cbcb-4652-9b4a-010d7b2ebed5" providerId="ADAL" clId="{11B62590-F4DA-A740-883E-22743C098103}" dt="2024-04-02T16:12:40.856" v="4"/>
            <ac:picMkLst>
              <pc:docMk/>
              <pc:sldMasterMk cId="1535783982" sldId="2147483714"/>
              <pc:sldLayoutMk cId="45829110" sldId="2147483718"/>
              <ac:picMk id="8" creationId="{1ADD6E7F-99CD-B992-4412-6381B104DD57}"/>
            </ac:picMkLst>
          </pc:picChg>
        </pc:sldLayoutChg>
      </pc:sldMasterChg>
      <pc:sldMasterChg chg="modSldLayout">
        <pc:chgData name="Ricky Razo" userId="a5c97db6-cbcb-4652-9b4a-010d7b2ebed5" providerId="ADAL" clId="{11B62590-F4DA-A740-883E-22743C098103}" dt="2024-04-02T16:12:44.315" v="5"/>
        <pc:sldMasterMkLst>
          <pc:docMk/>
          <pc:sldMasterMk cId="3295174721" sldId="2147483732"/>
        </pc:sldMasterMkLst>
        <pc:sldLayoutChg chg="addSp">
          <pc:chgData name="Ricky Razo" userId="a5c97db6-cbcb-4652-9b4a-010d7b2ebed5" providerId="ADAL" clId="{11B62590-F4DA-A740-883E-22743C098103}" dt="2024-04-02T16:12:44.315" v="5"/>
          <pc:sldLayoutMkLst>
            <pc:docMk/>
            <pc:sldMasterMk cId="3295174721" sldId="2147483732"/>
            <pc:sldLayoutMk cId="573408239" sldId="2147483733"/>
          </pc:sldLayoutMkLst>
          <pc:picChg chg="add">
            <ac:chgData name="Ricky Razo" userId="a5c97db6-cbcb-4652-9b4a-010d7b2ebed5" providerId="ADAL" clId="{11B62590-F4DA-A740-883E-22743C098103}" dt="2024-04-02T16:12:44.315" v="5"/>
            <ac:picMkLst>
              <pc:docMk/>
              <pc:sldMasterMk cId="3295174721" sldId="2147483732"/>
              <pc:sldLayoutMk cId="573408239" sldId="2147483733"/>
              <ac:picMk id="7" creationId="{DDB9608C-9131-2A60-F652-E1A3F69CBF65}"/>
            </ac:picMkLst>
          </pc:picChg>
        </pc:sldLayoutChg>
        <pc:sldLayoutChg chg="addSp">
          <pc:chgData name="Ricky Razo" userId="a5c97db6-cbcb-4652-9b4a-010d7b2ebed5" providerId="ADAL" clId="{11B62590-F4DA-A740-883E-22743C098103}" dt="2024-04-02T16:12:44.315" v="5"/>
          <pc:sldLayoutMkLst>
            <pc:docMk/>
            <pc:sldMasterMk cId="3295174721" sldId="2147483732"/>
            <pc:sldLayoutMk cId="2288221170" sldId="2147483734"/>
          </pc:sldLayoutMkLst>
          <pc:picChg chg="add">
            <ac:chgData name="Ricky Razo" userId="a5c97db6-cbcb-4652-9b4a-010d7b2ebed5" providerId="ADAL" clId="{11B62590-F4DA-A740-883E-22743C098103}" dt="2024-04-02T16:12:44.315" v="5"/>
            <ac:picMkLst>
              <pc:docMk/>
              <pc:sldMasterMk cId="3295174721" sldId="2147483732"/>
              <pc:sldLayoutMk cId="2288221170" sldId="2147483734"/>
              <ac:picMk id="4" creationId="{4E4C6AAB-8E2C-A5E7-EE8E-98DB45B13270}"/>
            </ac:picMkLst>
          </pc:picChg>
        </pc:sldLayoutChg>
        <pc:sldLayoutChg chg="addSp">
          <pc:chgData name="Ricky Razo" userId="a5c97db6-cbcb-4652-9b4a-010d7b2ebed5" providerId="ADAL" clId="{11B62590-F4DA-A740-883E-22743C098103}" dt="2024-04-02T16:12:44.315" v="5"/>
          <pc:sldLayoutMkLst>
            <pc:docMk/>
            <pc:sldMasterMk cId="3295174721" sldId="2147483732"/>
            <pc:sldLayoutMk cId="2995429194" sldId="2147483735"/>
          </pc:sldLayoutMkLst>
          <pc:picChg chg="add">
            <ac:chgData name="Ricky Razo" userId="a5c97db6-cbcb-4652-9b4a-010d7b2ebed5" providerId="ADAL" clId="{11B62590-F4DA-A740-883E-22743C098103}" dt="2024-04-02T16:12:44.315" v="5"/>
            <ac:picMkLst>
              <pc:docMk/>
              <pc:sldMasterMk cId="3295174721" sldId="2147483732"/>
              <pc:sldLayoutMk cId="2995429194" sldId="2147483735"/>
              <ac:picMk id="7" creationId="{0994871F-7C0D-5EA5-4D4C-8E60AA427324}"/>
            </ac:picMkLst>
          </pc:picChg>
        </pc:sldLayoutChg>
        <pc:sldLayoutChg chg="addSp">
          <pc:chgData name="Ricky Razo" userId="a5c97db6-cbcb-4652-9b4a-010d7b2ebed5" providerId="ADAL" clId="{11B62590-F4DA-A740-883E-22743C098103}" dt="2024-04-02T16:12:44.315" v="5"/>
          <pc:sldLayoutMkLst>
            <pc:docMk/>
            <pc:sldMasterMk cId="3295174721" sldId="2147483732"/>
            <pc:sldLayoutMk cId="3876520971" sldId="2147483736"/>
          </pc:sldLayoutMkLst>
          <pc:picChg chg="add">
            <ac:chgData name="Ricky Razo" userId="a5c97db6-cbcb-4652-9b4a-010d7b2ebed5" providerId="ADAL" clId="{11B62590-F4DA-A740-883E-22743C098103}" dt="2024-04-02T16:12:44.315" v="5"/>
            <ac:picMkLst>
              <pc:docMk/>
              <pc:sldMasterMk cId="3295174721" sldId="2147483732"/>
              <pc:sldLayoutMk cId="3876520971" sldId="2147483736"/>
              <ac:picMk id="8" creationId="{39134596-B830-98F2-CB92-F23846C48704}"/>
            </ac:picMkLst>
          </pc:picChg>
        </pc:sldLayoutChg>
      </pc:sldMasterChg>
      <pc:sldMasterChg chg="modSldLayout">
        <pc:chgData name="Ricky Razo" userId="a5c97db6-cbcb-4652-9b4a-010d7b2ebed5" providerId="ADAL" clId="{11B62590-F4DA-A740-883E-22743C098103}" dt="2024-04-02T16:12:55.055" v="6"/>
        <pc:sldMasterMkLst>
          <pc:docMk/>
          <pc:sldMasterMk cId="1465565083" sldId="2147483750"/>
        </pc:sldMasterMkLst>
        <pc:sldLayoutChg chg="addSp">
          <pc:chgData name="Ricky Razo" userId="a5c97db6-cbcb-4652-9b4a-010d7b2ebed5" providerId="ADAL" clId="{11B62590-F4DA-A740-883E-22743C098103}" dt="2024-04-02T16:12:55.055" v="6"/>
          <pc:sldLayoutMkLst>
            <pc:docMk/>
            <pc:sldMasterMk cId="1465565083" sldId="2147483750"/>
            <pc:sldLayoutMk cId="4252374369" sldId="2147483751"/>
          </pc:sldLayoutMkLst>
          <pc:picChg chg="add">
            <ac:chgData name="Ricky Razo" userId="a5c97db6-cbcb-4652-9b4a-010d7b2ebed5" providerId="ADAL" clId="{11B62590-F4DA-A740-883E-22743C098103}" dt="2024-04-02T16:12:55.055" v="6"/>
            <ac:picMkLst>
              <pc:docMk/>
              <pc:sldMasterMk cId="1465565083" sldId="2147483750"/>
              <pc:sldLayoutMk cId="4252374369" sldId="2147483751"/>
              <ac:picMk id="7" creationId="{3243EC13-DBA5-911B-B665-0BAC4008D1AD}"/>
            </ac:picMkLst>
          </pc:picChg>
        </pc:sldLayoutChg>
        <pc:sldLayoutChg chg="addSp">
          <pc:chgData name="Ricky Razo" userId="a5c97db6-cbcb-4652-9b4a-010d7b2ebed5" providerId="ADAL" clId="{11B62590-F4DA-A740-883E-22743C098103}" dt="2024-04-02T16:12:55.055" v="6"/>
          <pc:sldLayoutMkLst>
            <pc:docMk/>
            <pc:sldMasterMk cId="1465565083" sldId="2147483750"/>
            <pc:sldLayoutMk cId="1884777493" sldId="2147483752"/>
          </pc:sldLayoutMkLst>
          <pc:picChg chg="add">
            <ac:chgData name="Ricky Razo" userId="a5c97db6-cbcb-4652-9b4a-010d7b2ebed5" providerId="ADAL" clId="{11B62590-F4DA-A740-883E-22743C098103}" dt="2024-04-02T16:12:55.055" v="6"/>
            <ac:picMkLst>
              <pc:docMk/>
              <pc:sldMasterMk cId="1465565083" sldId="2147483750"/>
              <pc:sldLayoutMk cId="1884777493" sldId="2147483752"/>
              <ac:picMk id="7" creationId="{CB519AAA-0E05-2AD2-986B-074F462643EF}"/>
            </ac:picMkLst>
          </pc:picChg>
        </pc:sldLayoutChg>
        <pc:sldLayoutChg chg="addSp">
          <pc:chgData name="Ricky Razo" userId="a5c97db6-cbcb-4652-9b4a-010d7b2ebed5" providerId="ADAL" clId="{11B62590-F4DA-A740-883E-22743C098103}" dt="2024-04-02T16:12:55.055" v="6"/>
          <pc:sldLayoutMkLst>
            <pc:docMk/>
            <pc:sldMasterMk cId="1465565083" sldId="2147483750"/>
            <pc:sldLayoutMk cId="3234776819" sldId="2147483753"/>
          </pc:sldLayoutMkLst>
          <pc:picChg chg="add">
            <ac:chgData name="Ricky Razo" userId="a5c97db6-cbcb-4652-9b4a-010d7b2ebed5" providerId="ADAL" clId="{11B62590-F4DA-A740-883E-22743C098103}" dt="2024-04-02T16:12:55.055" v="6"/>
            <ac:picMkLst>
              <pc:docMk/>
              <pc:sldMasterMk cId="1465565083" sldId="2147483750"/>
              <pc:sldLayoutMk cId="3234776819" sldId="2147483753"/>
              <ac:picMk id="7" creationId="{A5DBE8CA-4FB1-2FE3-4403-D6A964F08F04}"/>
            </ac:picMkLst>
          </pc:picChg>
        </pc:sldLayoutChg>
        <pc:sldLayoutChg chg="addSp">
          <pc:chgData name="Ricky Razo" userId="a5c97db6-cbcb-4652-9b4a-010d7b2ebed5" providerId="ADAL" clId="{11B62590-F4DA-A740-883E-22743C098103}" dt="2024-04-02T16:12:55.055" v="6"/>
          <pc:sldLayoutMkLst>
            <pc:docMk/>
            <pc:sldMasterMk cId="1465565083" sldId="2147483750"/>
            <pc:sldLayoutMk cId="312480300" sldId="2147483754"/>
          </pc:sldLayoutMkLst>
          <pc:picChg chg="add">
            <ac:chgData name="Ricky Razo" userId="a5c97db6-cbcb-4652-9b4a-010d7b2ebed5" providerId="ADAL" clId="{11B62590-F4DA-A740-883E-22743C098103}" dt="2024-04-02T16:12:55.055" v="6"/>
            <ac:picMkLst>
              <pc:docMk/>
              <pc:sldMasterMk cId="1465565083" sldId="2147483750"/>
              <pc:sldLayoutMk cId="312480300" sldId="2147483754"/>
              <ac:picMk id="8" creationId="{B254F54A-82BD-6663-4ECC-4475B7D04171}"/>
            </ac:picMkLst>
          </pc:picChg>
        </pc:sldLayoutChg>
      </pc:sldMasterChg>
      <pc:sldMasterChg chg="modSldLayout">
        <pc:chgData name="Ricky Razo" userId="a5c97db6-cbcb-4652-9b4a-010d7b2ebed5" providerId="ADAL" clId="{11B62590-F4DA-A740-883E-22743C098103}" dt="2024-04-02T16:13:13.956" v="7"/>
        <pc:sldMasterMkLst>
          <pc:docMk/>
          <pc:sldMasterMk cId="3153022460" sldId="2147483768"/>
        </pc:sldMasterMkLst>
        <pc:sldLayoutChg chg="addSp">
          <pc:chgData name="Ricky Razo" userId="a5c97db6-cbcb-4652-9b4a-010d7b2ebed5" providerId="ADAL" clId="{11B62590-F4DA-A740-883E-22743C098103}" dt="2024-04-02T16:13:13.956" v="7"/>
          <pc:sldLayoutMkLst>
            <pc:docMk/>
            <pc:sldMasterMk cId="3153022460" sldId="2147483768"/>
            <pc:sldLayoutMk cId="3599441386" sldId="2147483769"/>
          </pc:sldLayoutMkLst>
          <pc:picChg chg="add">
            <ac:chgData name="Ricky Razo" userId="a5c97db6-cbcb-4652-9b4a-010d7b2ebed5" providerId="ADAL" clId="{11B62590-F4DA-A740-883E-22743C098103}" dt="2024-04-02T16:13:13.956" v="7"/>
            <ac:picMkLst>
              <pc:docMk/>
              <pc:sldMasterMk cId="3153022460" sldId="2147483768"/>
              <pc:sldLayoutMk cId="3599441386" sldId="2147483769"/>
              <ac:picMk id="8" creationId="{32877FC6-C09D-4531-4E07-94E82188BFDD}"/>
            </ac:picMkLst>
          </pc:picChg>
        </pc:sldLayoutChg>
        <pc:sldLayoutChg chg="addSp">
          <pc:chgData name="Ricky Razo" userId="a5c97db6-cbcb-4652-9b4a-010d7b2ebed5" providerId="ADAL" clId="{11B62590-F4DA-A740-883E-22743C098103}" dt="2024-04-02T16:13:13.956" v="7"/>
          <pc:sldLayoutMkLst>
            <pc:docMk/>
            <pc:sldMasterMk cId="3153022460" sldId="2147483768"/>
            <pc:sldLayoutMk cId="4193703405" sldId="2147483770"/>
          </pc:sldLayoutMkLst>
          <pc:picChg chg="add">
            <ac:chgData name="Ricky Razo" userId="a5c97db6-cbcb-4652-9b4a-010d7b2ebed5" providerId="ADAL" clId="{11B62590-F4DA-A740-883E-22743C098103}" dt="2024-04-02T16:13:13.956" v="7"/>
            <ac:picMkLst>
              <pc:docMk/>
              <pc:sldMasterMk cId="3153022460" sldId="2147483768"/>
              <pc:sldLayoutMk cId="4193703405" sldId="2147483770"/>
              <ac:picMk id="7" creationId="{641D57EB-6D6D-A411-C6B4-02FB28371DA0}"/>
            </ac:picMkLst>
          </pc:picChg>
        </pc:sldLayoutChg>
        <pc:sldLayoutChg chg="addSp">
          <pc:chgData name="Ricky Razo" userId="a5c97db6-cbcb-4652-9b4a-010d7b2ebed5" providerId="ADAL" clId="{11B62590-F4DA-A740-883E-22743C098103}" dt="2024-04-02T16:13:13.956" v="7"/>
          <pc:sldLayoutMkLst>
            <pc:docMk/>
            <pc:sldMasterMk cId="3153022460" sldId="2147483768"/>
            <pc:sldLayoutMk cId="1435533380" sldId="2147483771"/>
          </pc:sldLayoutMkLst>
          <pc:picChg chg="add">
            <ac:chgData name="Ricky Razo" userId="a5c97db6-cbcb-4652-9b4a-010d7b2ebed5" providerId="ADAL" clId="{11B62590-F4DA-A740-883E-22743C098103}" dt="2024-04-02T16:13:13.956" v="7"/>
            <ac:picMkLst>
              <pc:docMk/>
              <pc:sldMasterMk cId="3153022460" sldId="2147483768"/>
              <pc:sldLayoutMk cId="1435533380" sldId="2147483771"/>
              <ac:picMk id="7" creationId="{DCB5A8C0-DF5A-402A-9E18-12D22F01BA72}"/>
            </ac:picMkLst>
          </pc:picChg>
        </pc:sldLayoutChg>
        <pc:sldLayoutChg chg="addSp">
          <pc:chgData name="Ricky Razo" userId="a5c97db6-cbcb-4652-9b4a-010d7b2ebed5" providerId="ADAL" clId="{11B62590-F4DA-A740-883E-22743C098103}" dt="2024-04-02T16:13:13.956" v="7"/>
          <pc:sldLayoutMkLst>
            <pc:docMk/>
            <pc:sldMasterMk cId="3153022460" sldId="2147483768"/>
            <pc:sldLayoutMk cId="3465945082" sldId="2147483772"/>
          </pc:sldLayoutMkLst>
          <pc:picChg chg="add">
            <ac:chgData name="Ricky Razo" userId="a5c97db6-cbcb-4652-9b4a-010d7b2ebed5" providerId="ADAL" clId="{11B62590-F4DA-A740-883E-22743C098103}" dt="2024-04-02T16:13:13.956" v="7"/>
            <ac:picMkLst>
              <pc:docMk/>
              <pc:sldMasterMk cId="3153022460" sldId="2147483768"/>
              <pc:sldLayoutMk cId="3465945082" sldId="2147483772"/>
              <ac:picMk id="8" creationId="{5E41F78D-2277-19F4-06E2-688DF138B65C}"/>
            </ac:picMkLst>
          </pc:picChg>
        </pc:sldLayoutChg>
      </pc:sldMasterChg>
      <pc:sldMasterChg chg="modSldLayout">
        <pc:chgData name="Ricky Razo" userId="a5c97db6-cbcb-4652-9b4a-010d7b2ebed5" providerId="ADAL" clId="{11B62590-F4DA-A740-883E-22743C098103}" dt="2024-04-02T16:13:20.559" v="8"/>
        <pc:sldMasterMkLst>
          <pc:docMk/>
          <pc:sldMasterMk cId="76579669" sldId="2147483786"/>
        </pc:sldMasterMkLst>
        <pc:sldLayoutChg chg="addSp">
          <pc:chgData name="Ricky Razo" userId="a5c97db6-cbcb-4652-9b4a-010d7b2ebed5" providerId="ADAL" clId="{11B62590-F4DA-A740-883E-22743C098103}" dt="2024-04-02T16:13:20.559" v="8"/>
          <pc:sldLayoutMkLst>
            <pc:docMk/>
            <pc:sldMasterMk cId="76579669" sldId="2147483786"/>
            <pc:sldLayoutMk cId="2694412152" sldId="2147483787"/>
          </pc:sldLayoutMkLst>
          <pc:picChg chg="add">
            <ac:chgData name="Ricky Razo" userId="a5c97db6-cbcb-4652-9b4a-010d7b2ebed5" providerId="ADAL" clId="{11B62590-F4DA-A740-883E-22743C098103}" dt="2024-04-02T16:13:20.559" v="8"/>
            <ac:picMkLst>
              <pc:docMk/>
              <pc:sldMasterMk cId="76579669" sldId="2147483786"/>
              <pc:sldLayoutMk cId="2694412152" sldId="2147483787"/>
              <ac:picMk id="8" creationId="{9F822924-2AE3-3B6B-198B-E174F7B3F19C}"/>
            </ac:picMkLst>
          </pc:picChg>
        </pc:sldLayoutChg>
        <pc:sldLayoutChg chg="addSp">
          <pc:chgData name="Ricky Razo" userId="a5c97db6-cbcb-4652-9b4a-010d7b2ebed5" providerId="ADAL" clId="{11B62590-F4DA-A740-883E-22743C098103}" dt="2024-04-02T16:13:20.559" v="8"/>
          <pc:sldLayoutMkLst>
            <pc:docMk/>
            <pc:sldMasterMk cId="76579669" sldId="2147483786"/>
            <pc:sldLayoutMk cId="407529987" sldId="2147483788"/>
          </pc:sldLayoutMkLst>
          <pc:picChg chg="add">
            <ac:chgData name="Ricky Razo" userId="a5c97db6-cbcb-4652-9b4a-010d7b2ebed5" providerId="ADAL" clId="{11B62590-F4DA-A740-883E-22743C098103}" dt="2024-04-02T16:13:20.559" v="8"/>
            <ac:picMkLst>
              <pc:docMk/>
              <pc:sldMasterMk cId="76579669" sldId="2147483786"/>
              <pc:sldLayoutMk cId="407529987" sldId="2147483788"/>
              <ac:picMk id="8" creationId="{72F1BB17-B42C-FF73-86E6-7AC65723BFFB}"/>
            </ac:picMkLst>
          </pc:picChg>
        </pc:sldLayoutChg>
        <pc:sldLayoutChg chg="addSp">
          <pc:chgData name="Ricky Razo" userId="a5c97db6-cbcb-4652-9b4a-010d7b2ebed5" providerId="ADAL" clId="{11B62590-F4DA-A740-883E-22743C098103}" dt="2024-04-02T16:13:20.559" v="8"/>
          <pc:sldLayoutMkLst>
            <pc:docMk/>
            <pc:sldMasterMk cId="76579669" sldId="2147483786"/>
            <pc:sldLayoutMk cId="3188857567" sldId="2147483789"/>
          </pc:sldLayoutMkLst>
          <pc:picChg chg="add">
            <ac:chgData name="Ricky Razo" userId="a5c97db6-cbcb-4652-9b4a-010d7b2ebed5" providerId="ADAL" clId="{11B62590-F4DA-A740-883E-22743C098103}" dt="2024-04-02T16:13:20.559" v="8"/>
            <ac:picMkLst>
              <pc:docMk/>
              <pc:sldMasterMk cId="76579669" sldId="2147483786"/>
              <pc:sldLayoutMk cId="3188857567" sldId="2147483789"/>
              <ac:picMk id="7" creationId="{6688029E-86E3-E77E-3623-B9CAB148C63C}"/>
            </ac:picMkLst>
          </pc:picChg>
        </pc:sldLayoutChg>
        <pc:sldLayoutChg chg="addSp">
          <pc:chgData name="Ricky Razo" userId="a5c97db6-cbcb-4652-9b4a-010d7b2ebed5" providerId="ADAL" clId="{11B62590-F4DA-A740-883E-22743C098103}" dt="2024-04-02T16:13:20.559" v="8"/>
          <pc:sldLayoutMkLst>
            <pc:docMk/>
            <pc:sldMasterMk cId="76579669" sldId="2147483786"/>
            <pc:sldLayoutMk cId="3811893623" sldId="2147483790"/>
          </pc:sldLayoutMkLst>
          <pc:picChg chg="add">
            <ac:chgData name="Ricky Razo" userId="a5c97db6-cbcb-4652-9b4a-010d7b2ebed5" providerId="ADAL" clId="{11B62590-F4DA-A740-883E-22743C098103}" dt="2024-04-02T16:13:20.559" v="8"/>
            <ac:picMkLst>
              <pc:docMk/>
              <pc:sldMasterMk cId="76579669" sldId="2147483786"/>
              <pc:sldLayoutMk cId="3811893623" sldId="2147483790"/>
              <ac:picMk id="9" creationId="{5CDC8CBA-E343-7A0C-C558-DCD74ED680C3}"/>
            </ac:picMkLst>
          </pc:picChg>
        </pc:sldLayoutChg>
      </pc:sldMasterChg>
      <pc:sldMasterChg chg="modSldLayout">
        <pc:chgData name="Ricky Razo" userId="a5c97db6-cbcb-4652-9b4a-010d7b2ebed5" providerId="ADAL" clId="{11B62590-F4DA-A740-883E-22743C098103}" dt="2024-04-02T16:13:24.823" v="9"/>
        <pc:sldMasterMkLst>
          <pc:docMk/>
          <pc:sldMasterMk cId="564596784" sldId="2147483804"/>
        </pc:sldMasterMkLst>
        <pc:sldLayoutChg chg="addSp">
          <pc:chgData name="Ricky Razo" userId="a5c97db6-cbcb-4652-9b4a-010d7b2ebed5" providerId="ADAL" clId="{11B62590-F4DA-A740-883E-22743C098103}" dt="2024-04-02T16:13:24.823" v="9"/>
          <pc:sldLayoutMkLst>
            <pc:docMk/>
            <pc:sldMasterMk cId="564596784" sldId="2147483804"/>
            <pc:sldLayoutMk cId="3380961629" sldId="2147483805"/>
          </pc:sldLayoutMkLst>
          <pc:picChg chg="add">
            <ac:chgData name="Ricky Razo" userId="a5c97db6-cbcb-4652-9b4a-010d7b2ebed5" providerId="ADAL" clId="{11B62590-F4DA-A740-883E-22743C098103}" dt="2024-04-02T16:13:24.823" v="9"/>
            <ac:picMkLst>
              <pc:docMk/>
              <pc:sldMasterMk cId="564596784" sldId="2147483804"/>
              <pc:sldLayoutMk cId="3380961629" sldId="2147483805"/>
              <ac:picMk id="8" creationId="{6C6E95DD-FC91-6AA4-5EF0-00A5BA49D3E0}"/>
            </ac:picMkLst>
          </pc:picChg>
        </pc:sldLayoutChg>
        <pc:sldLayoutChg chg="addSp">
          <pc:chgData name="Ricky Razo" userId="a5c97db6-cbcb-4652-9b4a-010d7b2ebed5" providerId="ADAL" clId="{11B62590-F4DA-A740-883E-22743C098103}" dt="2024-04-02T16:13:24.823" v="9"/>
          <pc:sldLayoutMkLst>
            <pc:docMk/>
            <pc:sldMasterMk cId="564596784" sldId="2147483804"/>
            <pc:sldLayoutMk cId="193018902" sldId="2147483807"/>
          </pc:sldLayoutMkLst>
          <pc:picChg chg="add">
            <ac:chgData name="Ricky Razo" userId="a5c97db6-cbcb-4652-9b4a-010d7b2ebed5" providerId="ADAL" clId="{11B62590-F4DA-A740-883E-22743C098103}" dt="2024-04-02T16:13:24.823" v="9"/>
            <ac:picMkLst>
              <pc:docMk/>
              <pc:sldMasterMk cId="564596784" sldId="2147483804"/>
              <pc:sldLayoutMk cId="193018902" sldId="2147483807"/>
              <ac:picMk id="7" creationId="{96E089DB-79E1-F1DC-CADC-2F2C10C8833F}"/>
            </ac:picMkLst>
          </pc:picChg>
        </pc:sldLayoutChg>
      </pc:sldMasterChg>
      <pc:sldMasterChg chg="modSldLayout">
        <pc:chgData name="Ricky Razo" userId="a5c97db6-cbcb-4652-9b4a-010d7b2ebed5" providerId="ADAL" clId="{11B62590-F4DA-A740-883E-22743C098103}" dt="2024-04-02T16:13:37.569" v="10"/>
        <pc:sldMasterMkLst>
          <pc:docMk/>
          <pc:sldMasterMk cId="2123737697" sldId="2147483822"/>
        </pc:sldMasterMkLst>
        <pc:sldLayoutChg chg="addSp">
          <pc:chgData name="Ricky Razo" userId="a5c97db6-cbcb-4652-9b4a-010d7b2ebed5" providerId="ADAL" clId="{11B62590-F4DA-A740-883E-22743C098103}" dt="2024-04-02T16:13:37.569" v="10"/>
          <pc:sldLayoutMkLst>
            <pc:docMk/>
            <pc:sldMasterMk cId="2123737697" sldId="2147483822"/>
            <pc:sldLayoutMk cId="1846468625" sldId="2147483823"/>
          </pc:sldLayoutMkLst>
          <pc:picChg chg="add">
            <ac:chgData name="Ricky Razo" userId="a5c97db6-cbcb-4652-9b4a-010d7b2ebed5" providerId="ADAL" clId="{11B62590-F4DA-A740-883E-22743C098103}" dt="2024-04-02T16:13:37.569" v="10"/>
            <ac:picMkLst>
              <pc:docMk/>
              <pc:sldMasterMk cId="2123737697" sldId="2147483822"/>
              <pc:sldLayoutMk cId="1846468625" sldId="2147483823"/>
              <ac:picMk id="7" creationId="{4D227BB9-A07B-1E4A-10E4-B9312ECA0D27}"/>
            </ac:picMkLst>
          </pc:picChg>
        </pc:sldLayoutChg>
        <pc:sldLayoutChg chg="addSp">
          <pc:chgData name="Ricky Razo" userId="a5c97db6-cbcb-4652-9b4a-010d7b2ebed5" providerId="ADAL" clId="{11B62590-F4DA-A740-883E-22743C098103}" dt="2024-04-02T16:13:37.569" v="10"/>
          <pc:sldLayoutMkLst>
            <pc:docMk/>
            <pc:sldMasterMk cId="2123737697" sldId="2147483822"/>
            <pc:sldLayoutMk cId="3326369053" sldId="2147483825"/>
          </pc:sldLayoutMkLst>
          <pc:picChg chg="add">
            <ac:chgData name="Ricky Razo" userId="a5c97db6-cbcb-4652-9b4a-010d7b2ebed5" providerId="ADAL" clId="{11B62590-F4DA-A740-883E-22743C098103}" dt="2024-04-02T16:13:37.569" v="10"/>
            <ac:picMkLst>
              <pc:docMk/>
              <pc:sldMasterMk cId="2123737697" sldId="2147483822"/>
              <pc:sldLayoutMk cId="3326369053" sldId="2147483825"/>
              <ac:picMk id="7" creationId="{EB5058D0-C9BE-6202-FC98-9E20FDE703D6}"/>
            </ac:picMkLst>
          </pc:picChg>
        </pc:sldLayoutChg>
      </pc:sldMasterChg>
      <pc:sldMasterChg chg="modSldLayout">
        <pc:chgData name="Ricky Razo" userId="a5c97db6-cbcb-4652-9b4a-010d7b2ebed5" providerId="ADAL" clId="{11B62590-F4DA-A740-883E-22743C098103}" dt="2024-04-02T16:13:45.421" v="11"/>
        <pc:sldMasterMkLst>
          <pc:docMk/>
          <pc:sldMasterMk cId="2664873266" sldId="2147483834"/>
        </pc:sldMasterMkLst>
        <pc:sldLayoutChg chg="addSp">
          <pc:chgData name="Ricky Razo" userId="a5c97db6-cbcb-4652-9b4a-010d7b2ebed5" providerId="ADAL" clId="{11B62590-F4DA-A740-883E-22743C098103}" dt="2024-04-02T16:13:45.421" v="11"/>
          <pc:sldLayoutMkLst>
            <pc:docMk/>
            <pc:sldMasterMk cId="2664873266" sldId="2147483834"/>
            <pc:sldLayoutMk cId="2788251646" sldId="2147483835"/>
          </pc:sldLayoutMkLst>
          <pc:picChg chg="add">
            <ac:chgData name="Ricky Razo" userId="a5c97db6-cbcb-4652-9b4a-010d7b2ebed5" providerId="ADAL" clId="{11B62590-F4DA-A740-883E-22743C098103}" dt="2024-04-02T16:13:45.421" v="11"/>
            <ac:picMkLst>
              <pc:docMk/>
              <pc:sldMasterMk cId="2664873266" sldId="2147483834"/>
              <pc:sldLayoutMk cId="2788251646" sldId="2147483835"/>
              <ac:picMk id="7" creationId="{EEC1954F-CF15-86E8-9DAD-F25E33AF7129}"/>
            </ac:picMkLst>
          </pc:picChg>
        </pc:sldLayoutChg>
        <pc:sldLayoutChg chg="addSp">
          <pc:chgData name="Ricky Razo" userId="a5c97db6-cbcb-4652-9b4a-010d7b2ebed5" providerId="ADAL" clId="{11B62590-F4DA-A740-883E-22743C098103}" dt="2024-04-02T16:13:45.421" v="11"/>
          <pc:sldLayoutMkLst>
            <pc:docMk/>
            <pc:sldMasterMk cId="2664873266" sldId="2147483834"/>
            <pc:sldLayoutMk cId="2965492422" sldId="2147483837"/>
          </pc:sldLayoutMkLst>
          <pc:picChg chg="add">
            <ac:chgData name="Ricky Razo" userId="a5c97db6-cbcb-4652-9b4a-010d7b2ebed5" providerId="ADAL" clId="{11B62590-F4DA-A740-883E-22743C098103}" dt="2024-04-02T16:13:45.421" v="11"/>
            <ac:picMkLst>
              <pc:docMk/>
              <pc:sldMasterMk cId="2664873266" sldId="2147483834"/>
              <pc:sldLayoutMk cId="2965492422" sldId="2147483837"/>
              <ac:picMk id="7" creationId="{BF586A23-1EB4-8A4B-8491-6257E33E10CF}"/>
            </ac:picMkLst>
          </pc:picChg>
        </pc:sldLayoutChg>
      </pc:sldMasterChg>
      <pc:sldMasterChg chg="modSldLayout">
        <pc:chgData name="Ricky Razo" userId="a5c97db6-cbcb-4652-9b4a-010d7b2ebed5" providerId="ADAL" clId="{11B62590-F4DA-A740-883E-22743C098103}" dt="2024-04-02T16:13:50.629" v="12"/>
        <pc:sldMasterMkLst>
          <pc:docMk/>
          <pc:sldMasterMk cId="1743585122" sldId="2147483846"/>
        </pc:sldMasterMkLst>
        <pc:sldLayoutChg chg="addSp">
          <pc:chgData name="Ricky Razo" userId="a5c97db6-cbcb-4652-9b4a-010d7b2ebed5" providerId="ADAL" clId="{11B62590-F4DA-A740-883E-22743C098103}" dt="2024-04-02T16:13:50.629" v="12"/>
          <pc:sldLayoutMkLst>
            <pc:docMk/>
            <pc:sldMasterMk cId="1743585122" sldId="2147483846"/>
            <pc:sldLayoutMk cId="3802192691" sldId="2147483847"/>
          </pc:sldLayoutMkLst>
          <pc:picChg chg="add">
            <ac:chgData name="Ricky Razo" userId="a5c97db6-cbcb-4652-9b4a-010d7b2ebed5" providerId="ADAL" clId="{11B62590-F4DA-A740-883E-22743C098103}" dt="2024-04-02T16:13:50.629" v="12"/>
            <ac:picMkLst>
              <pc:docMk/>
              <pc:sldMasterMk cId="1743585122" sldId="2147483846"/>
              <pc:sldLayoutMk cId="3802192691" sldId="2147483847"/>
              <ac:picMk id="7" creationId="{CB01D95F-6B47-308A-9B1A-283D644F9C11}"/>
            </ac:picMkLst>
          </pc:picChg>
        </pc:sldLayoutChg>
        <pc:sldLayoutChg chg="addSp">
          <pc:chgData name="Ricky Razo" userId="a5c97db6-cbcb-4652-9b4a-010d7b2ebed5" providerId="ADAL" clId="{11B62590-F4DA-A740-883E-22743C098103}" dt="2024-04-02T16:13:50.629" v="12"/>
          <pc:sldLayoutMkLst>
            <pc:docMk/>
            <pc:sldMasterMk cId="1743585122" sldId="2147483846"/>
            <pc:sldLayoutMk cId="2951460879" sldId="2147483849"/>
          </pc:sldLayoutMkLst>
          <pc:picChg chg="add">
            <ac:chgData name="Ricky Razo" userId="a5c97db6-cbcb-4652-9b4a-010d7b2ebed5" providerId="ADAL" clId="{11B62590-F4DA-A740-883E-22743C098103}" dt="2024-04-02T16:13:50.629" v="12"/>
            <ac:picMkLst>
              <pc:docMk/>
              <pc:sldMasterMk cId="1743585122" sldId="2147483846"/>
              <pc:sldLayoutMk cId="2951460879" sldId="2147483849"/>
              <ac:picMk id="7" creationId="{8FD2C0CE-AE8C-D8F6-645B-80F8D8C75444}"/>
            </ac:picMkLst>
          </pc:picChg>
        </pc:sldLayoutChg>
      </pc:sldMasterChg>
      <pc:sldMasterChg chg="addSp delSp modSp mod modSldLayout">
        <pc:chgData name="Ricky Razo" userId="a5c97db6-cbcb-4652-9b4a-010d7b2ebed5" providerId="ADAL" clId="{11B62590-F4DA-A740-883E-22743C098103}" dt="2024-04-02T18:39:56.519" v="2834" actId="14826"/>
        <pc:sldMasterMkLst>
          <pc:docMk/>
          <pc:sldMasterMk cId="2833560734" sldId="2147483858"/>
        </pc:sldMasterMkLst>
        <pc:spChg chg="mod">
          <ac:chgData name="Ricky Razo" userId="a5c97db6-cbcb-4652-9b4a-010d7b2ebed5" providerId="ADAL" clId="{11B62590-F4DA-A740-883E-22743C098103}" dt="2024-04-02T17:27:50.682" v="2420" actId="2711"/>
          <ac:spMkLst>
            <pc:docMk/>
            <pc:sldMasterMk cId="2833560734" sldId="2147483858"/>
            <ac:spMk id="2" creationId="{1D5ACB6D-29A7-7142-864D-CF366EEC2C30}"/>
          </ac:spMkLst>
        </pc:spChg>
        <pc:spChg chg="mod">
          <ac:chgData name="Ricky Razo" userId="a5c97db6-cbcb-4652-9b4a-010d7b2ebed5" providerId="ADAL" clId="{11B62590-F4DA-A740-883E-22743C098103}" dt="2024-04-02T17:27:58.012" v="2421" actId="2711"/>
          <ac:spMkLst>
            <pc:docMk/>
            <pc:sldMasterMk cId="2833560734" sldId="2147483858"/>
            <ac:spMk id="3" creationId="{A7C58B29-DF81-C1ED-A53B-836E031E78BC}"/>
          </ac:spMkLst>
        </pc:spChg>
        <pc:spChg chg="del mod">
          <ac:chgData name="Ricky Razo" userId="a5c97db6-cbcb-4652-9b4a-010d7b2ebed5" providerId="ADAL" clId="{11B62590-F4DA-A740-883E-22743C098103}" dt="2024-04-02T16:53:27.046" v="2217" actId="478"/>
          <ac:spMkLst>
            <pc:docMk/>
            <pc:sldMasterMk cId="2833560734" sldId="2147483858"/>
            <ac:spMk id="4" creationId="{07696013-0DDB-7A35-A998-FA4C9432E50D}"/>
          </ac:spMkLst>
        </pc:spChg>
        <pc:spChg chg="del mod">
          <ac:chgData name="Ricky Razo" userId="a5c97db6-cbcb-4652-9b4a-010d7b2ebed5" providerId="ADAL" clId="{11B62590-F4DA-A740-883E-22743C098103}" dt="2024-04-02T16:53:22.054" v="2216" actId="478"/>
          <ac:spMkLst>
            <pc:docMk/>
            <pc:sldMasterMk cId="2833560734" sldId="2147483858"/>
            <ac:spMk id="5" creationId="{CF7C51E2-F4EF-E0FF-3CE3-00418842CC64}"/>
          </ac:spMkLst>
        </pc:spChg>
        <pc:spChg chg="del mod">
          <ac:chgData name="Ricky Razo" userId="a5c97db6-cbcb-4652-9b4a-010d7b2ebed5" providerId="ADAL" clId="{11B62590-F4DA-A740-883E-22743C098103}" dt="2024-04-02T16:53:15.416" v="2213" actId="478"/>
          <ac:spMkLst>
            <pc:docMk/>
            <pc:sldMasterMk cId="2833560734" sldId="2147483858"/>
            <ac:spMk id="6" creationId="{8223760C-1AA9-E235-13E2-BAC2B9C13D7C}"/>
          </ac:spMkLst>
        </pc:spChg>
        <pc:spChg chg="add del mod">
          <ac:chgData name="Ricky Razo" userId="a5c97db6-cbcb-4652-9b4a-010d7b2ebed5" providerId="ADAL" clId="{11B62590-F4DA-A740-883E-22743C098103}" dt="2024-04-02T16:53:34.173" v="2218" actId="167"/>
          <ac:spMkLst>
            <pc:docMk/>
            <pc:sldMasterMk cId="2833560734" sldId="2147483858"/>
            <ac:spMk id="8" creationId="{164B5018-E0EF-2AD6-DAD6-1ABBC12E9880}"/>
          </ac:spMkLst>
        </pc:spChg>
        <pc:spChg chg="add mod">
          <ac:chgData name="Ricky Razo" userId="a5c97db6-cbcb-4652-9b4a-010d7b2ebed5" providerId="ADAL" clId="{11B62590-F4DA-A740-883E-22743C098103}" dt="2024-04-02T16:45:12.080" v="947" actId="571"/>
          <ac:spMkLst>
            <pc:docMk/>
            <pc:sldMasterMk cId="2833560734" sldId="2147483858"/>
            <ac:spMk id="12" creationId="{2AB9199F-1284-07FF-B99B-45227475566B}"/>
          </ac:spMkLst>
        </pc:spChg>
        <pc:picChg chg="add del mod modCrop">
          <ac:chgData name="Ricky Razo" userId="a5c97db6-cbcb-4652-9b4a-010d7b2ebed5" providerId="ADAL" clId="{11B62590-F4DA-A740-883E-22743C098103}" dt="2024-04-02T16:33:32.003" v="226" actId="478"/>
          <ac:picMkLst>
            <pc:docMk/>
            <pc:sldMasterMk cId="2833560734" sldId="2147483858"/>
            <ac:picMk id="7" creationId="{31BB3F8E-F71B-9D66-34D3-727302749037}"/>
          </ac:picMkLst>
        </pc:picChg>
        <pc:picChg chg="add del mod modCrop">
          <ac:chgData name="Ricky Razo" userId="a5c97db6-cbcb-4652-9b4a-010d7b2ebed5" providerId="ADAL" clId="{11B62590-F4DA-A740-883E-22743C098103}" dt="2024-04-02T16:54:58.735" v="2225" actId="21"/>
          <ac:picMkLst>
            <pc:docMk/>
            <pc:sldMasterMk cId="2833560734" sldId="2147483858"/>
            <ac:picMk id="9" creationId="{A73FABC0-8D2B-F829-E23A-2907CBF12076}"/>
          </ac:picMkLst>
        </pc:picChg>
        <pc:picChg chg="add del mod">
          <ac:chgData name="Ricky Razo" userId="a5c97db6-cbcb-4652-9b4a-010d7b2ebed5" providerId="ADAL" clId="{11B62590-F4DA-A740-883E-22743C098103}" dt="2024-04-02T16:54:58.735" v="2225" actId="21"/>
          <ac:picMkLst>
            <pc:docMk/>
            <pc:sldMasterMk cId="2833560734" sldId="2147483858"/>
            <ac:picMk id="10" creationId="{766A0A4B-1766-C3E9-E727-9F1C46D134F2}"/>
          </ac:picMkLst>
        </pc:picChg>
        <pc:picChg chg="add del mod">
          <ac:chgData name="Ricky Razo" userId="a5c97db6-cbcb-4652-9b4a-010d7b2ebed5" providerId="ADAL" clId="{11B62590-F4DA-A740-883E-22743C098103}" dt="2024-04-02T16:54:58.735" v="2225" actId="21"/>
          <ac:picMkLst>
            <pc:docMk/>
            <pc:sldMasterMk cId="2833560734" sldId="2147483858"/>
            <ac:picMk id="11" creationId="{6DE01FCD-B32B-90C9-138F-61EC24969E83}"/>
          </ac:picMkLst>
        </pc:picChg>
        <pc:picChg chg="add del mod">
          <ac:chgData name="Ricky Razo" userId="a5c97db6-cbcb-4652-9b4a-010d7b2ebed5" providerId="ADAL" clId="{11B62590-F4DA-A740-883E-22743C098103}" dt="2024-04-02T16:54:58.735" v="2225" actId="21"/>
          <ac:picMkLst>
            <pc:docMk/>
            <pc:sldMasterMk cId="2833560734" sldId="2147483858"/>
            <ac:picMk id="14" creationId="{7301A711-B095-767F-54E9-A7E7500E122F}"/>
          </ac:picMkLst>
        </pc:picChg>
        <pc:sldLayoutChg chg="addSp delSp modSp mod modAnim">
          <pc:chgData name="Ricky Razo" userId="a5c97db6-cbcb-4652-9b4a-010d7b2ebed5" providerId="ADAL" clId="{11B62590-F4DA-A740-883E-22743C098103}" dt="2024-04-02T18:11:40.050" v="2617" actId="14826"/>
          <pc:sldLayoutMkLst>
            <pc:docMk/>
            <pc:sldMasterMk cId="2833560734" sldId="2147483858"/>
            <pc:sldLayoutMk cId="3734024654" sldId="2147483859"/>
          </pc:sldLayoutMkLst>
          <pc:spChg chg="del mod">
            <ac:chgData name="Ricky Razo" userId="a5c97db6-cbcb-4652-9b4a-010d7b2ebed5" providerId="ADAL" clId="{11B62590-F4DA-A740-883E-22743C098103}" dt="2024-04-02T17:08:28.492" v="2231" actId="478"/>
            <ac:spMkLst>
              <pc:docMk/>
              <pc:sldMasterMk cId="2833560734" sldId="2147483858"/>
              <pc:sldLayoutMk cId="3734024654" sldId="2147483859"/>
              <ac:spMk id="2" creationId="{6B8D2D0D-AD26-D7C2-8445-1D2057783D51}"/>
            </ac:spMkLst>
          </pc:spChg>
          <pc:spChg chg="del mod">
            <ac:chgData name="Ricky Razo" userId="a5c97db6-cbcb-4652-9b4a-010d7b2ebed5" providerId="ADAL" clId="{11B62590-F4DA-A740-883E-22743C098103}" dt="2024-04-02T17:08:29.863" v="2232" actId="478"/>
            <ac:spMkLst>
              <pc:docMk/>
              <pc:sldMasterMk cId="2833560734" sldId="2147483858"/>
              <pc:sldLayoutMk cId="3734024654" sldId="2147483859"/>
              <ac:spMk id="3" creationId="{115F64DF-123A-0085-552B-8E052AD60007}"/>
            </ac:spMkLst>
          </pc:spChg>
          <pc:spChg chg="del">
            <ac:chgData name="Ricky Razo" userId="a5c97db6-cbcb-4652-9b4a-010d7b2ebed5" providerId="ADAL" clId="{11B62590-F4DA-A740-883E-22743C098103}" dt="2024-04-02T16:24:17.208" v="197" actId="478"/>
            <ac:spMkLst>
              <pc:docMk/>
              <pc:sldMasterMk cId="2833560734" sldId="2147483858"/>
              <pc:sldLayoutMk cId="3734024654" sldId="2147483859"/>
              <ac:spMk id="4" creationId="{3EDF89A1-C528-7D60-1AAF-30E67549FDCD}"/>
            </ac:spMkLst>
          </pc:spChg>
          <pc:spChg chg="del">
            <ac:chgData name="Ricky Razo" userId="a5c97db6-cbcb-4652-9b4a-010d7b2ebed5" providerId="ADAL" clId="{11B62590-F4DA-A740-883E-22743C098103}" dt="2024-04-02T16:24:16.442" v="196" actId="478"/>
            <ac:spMkLst>
              <pc:docMk/>
              <pc:sldMasterMk cId="2833560734" sldId="2147483858"/>
              <pc:sldLayoutMk cId="3734024654" sldId="2147483859"/>
              <ac:spMk id="5" creationId="{E051EFD5-42F1-1859-5A97-935C4E626072}"/>
            </ac:spMkLst>
          </pc:spChg>
          <pc:spChg chg="del">
            <ac:chgData name="Ricky Razo" userId="a5c97db6-cbcb-4652-9b4a-010d7b2ebed5" providerId="ADAL" clId="{11B62590-F4DA-A740-883E-22743C098103}" dt="2024-04-02T16:24:21.175" v="199" actId="478"/>
            <ac:spMkLst>
              <pc:docMk/>
              <pc:sldMasterMk cId="2833560734" sldId="2147483858"/>
              <pc:sldLayoutMk cId="3734024654" sldId="2147483859"/>
              <ac:spMk id="6" creationId="{19852C26-F80D-1D0F-4544-8A724E3AF2E0}"/>
            </ac:spMkLst>
          </pc:spChg>
          <pc:spChg chg="add del mod">
            <ac:chgData name="Ricky Razo" userId="a5c97db6-cbcb-4652-9b4a-010d7b2ebed5" providerId="ADAL" clId="{11B62590-F4DA-A740-883E-22743C098103}" dt="2024-04-02T16:22:20.533" v="54"/>
            <ac:spMkLst>
              <pc:docMk/>
              <pc:sldMasterMk cId="2833560734" sldId="2147483858"/>
              <pc:sldLayoutMk cId="3734024654" sldId="2147483859"/>
              <ac:spMk id="10" creationId="{BE99DE40-6A3D-51F6-4D51-F242CF57F867}"/>
            </ac:spMkLst>
          </pc:spChg>
          <pc:spChg chg="add del mod">
            <ac:chgData name="Ricky Razo" userId="a5c97db6-cbcb-4652-9b4a-010d7b2ebed5" providerId="ADAL" clId="{11B62590-F4DA-A740-883E-22743C098103}" dt="2024-04-02T16:22:20.533" v="54"/>
            <ac:spMkLst>
              <pc:docMk/>
              <pc:sldMasterMk cId="2833560734" sldId="2147483858"/>
              <pc:sldLayoutMk cId="3734024654" sldId="2147483859"/>
              <ac:spMk id="11" creationId="{FBF0DF2E-C7E7-B38F-456A-94F813D6D912}"/>
            </ac:spMkLst>
          </pc:spChg>
          <pc:spChg chg="mod">
            <ac:chgData name="Ricky Razo" userId="a5c97db6-cbcb-4652-9b4a-010d7b2ebed5" providerId="ADAL" clId="{11B62590-F4DA-A740-883E-22743C098103}" dt="2024-04-02T16:22:10.756" v="51"/>
            <ac:spMkLst>
              <pc:docMk/>
              <pc:sldMasterMk cId="2833560734" sldId="2147483858"/>
              <pc:sldLayoutMk cId="3734024654" sldId="2147483859"/>
              <ac:spMk id="12" creationId="{D1016425-B065-4770-4BD4-C1A5B5551BF0}"/>
            </ac:spMkLst>
          </pc:spChg>
          <pc:spChg chg="mod">
            <ac:chgData name="Ricky Razo" userId="a5c97db6-cbcb-4652-9b4a-010d7b2ebed5" providerId="ADAL" clId="{11B62590-F4DA-A740-883E-22743C098103}" dt="2024-04-02T16:22:14.611" v="53"/>
            <ac:spMkLst>
              <pc:docMk/>
              <pc:sldMasterMk cId="2833560734" sldId="2147483858"/>
              <pc:sldLayoutMk cId="3734024654" sldId="2147483859"/>
              <ac:spMk id="13" creationId="{B80FA388-FDB8-DD19-D3C8-B168DB33A7A3}"/>
            </ac:spMkLst>
          </pc:spChg>
          <pc:spChg chg="del mod">
            <ac:chgData name="Ricky Razo" userId="a5c97db6-cbcb-4652-9b4a-010d7b2ebed5" providerId="ADAL" clId="{11B62590-F4DA-A740-883E-22743C098103}" dt="2024-04-02T16:24:19.788" v="198" actId="21"/>
            <ac:spMkLst>
              <pc:docMk/>
              <pc:sldMasterMk cId="2833560734" sldId="2147483858"/>
              <pc:sldLayoutMk cId="3734024654" sldId="2147483859"/>
              <ac:spMk id="14" creationId="{3480695B-93DC-297D-FFCD-735EF9984762}"/>
            </ac:spMkLst>
          </pc:spChg>
          <pc:spChg chg="del mod">
            <ac:chgData name="Ricky Razo" userId="a5c97db6-cbcb-4652-9b4a-010d7b2ebed5" providerId="ADAL" clId="{11B62590-F4DA-A740-883E-22743C098103}" dt="2024-04-02T16:22:26.077" v="59" actId="478"/>
            <ac:spMkLst>
              <pc:docMk/>
              <pc:sldMasterMk cId="2833560734" sldId="2147483858"/>
              <pc:sldLayoutMk cId="3734024654" sldId="2147483859"/>
              <ac:spMk id="15" creationId="{404CEA17-86F9-31D0-4878-BD799F58C659}"/>
            </ac:spMkLst>
          </pc:spChg>
          <pc:spChg chg="del mod">
            <ac:chgData name="Ricky Razo" userId="a5c97db6-cbcb-4652-9b4a-010d7b2ebed5" providerId="ADAL" clId="{11B62590-F4DA-A740-883E-22743C098103}" dt="2024-04-02T16:22:25.514" v="57" actId="478"/>
            <ac:spMkLst>
              <pc:docMk/>
              <pc:sldMasterMk cId="2833560734" sldId="2147483858"/>
              <pc:sldLayoutMk cId="3734024654" sldId="2147483859"/>
              <ac:spMk id="16" creationId="{09EA3D5D-61C6-9B1F-A97E-E76B561AC75A}"/>
            </ac:spMkLst>
          </pc:spChg>
          <pc:spChg chg="del mod">
            <ac:chgData name="Ricky Razo" userId="a5c97db6-cbcb-4652-9b4a-010d7b2ebed5" providerId="ADAL" clId="{11B62590-F4DA-A740-883E-22743C098103}" dt="2024-04-02T16:22:23.085" v="55" actId="478"/>
            <ac:spMkLst>
              <pc:docMk/>
              <pc:sldMasterMk cId="2833560734" sldId="2147483858"/>
              <pc:sldLayoutMk cId="3734024654" sldId="2147483859"/>
              <ac:spMk id="17" creationId="{6FB5230D-3C57-EA8D-F101-341F3A681BFD}"/>
            </ac:spMkLst>
          </pc:spChg>
          <pc:spChg chg="del mod">
            <ac:chgData name="Ricky Razo" userId="a5c97db6-cbcb-4652-9b4a-010d7b2ebed5" providerId="ADAL" clId="{11B62590-F4DA-A740-883E-22743C098103}" dt="2024-04-02T16:22:24.143" v="56" actId="478"/>
            <ac:spMkLst>
              <pc:docMk/>
              <pc:sldMasterMk cId="2833560734" sldId="2147483858"/>
              <pc:sldLayoutMk cId="3734024654" sldId="2147483859"/>
              <ac:spMk id="18" creationId="{F3A9E35D-AA36-4AD0-A1D6-19A991836580}"/>
            </ac:spMkLst>
          </pc:spChg>
          <pc:spChg chg="add del mod">
            <ac:chgData name="Ricky Razo" userId="a5c97db6-cbcb-4652-9b4a-010d7b2ebed5" providerId="ADAL" clId="{11B62590-F4DA-A740-883E-22743C098103}" dt="2024-04-02T16:44:41.825" v="940" actId="478"/>
            <ac:spMkLst>
              <pc:docMk/>
              <pc:sldMasterMk cId="2833560734" sldId="2147483858"/>
              <pc:sldLayoutMk cId="3734024654" sldId="2147483859"/>
              <ac:spMk id="19" creationId="{5915E618-B60C-2F44-A4FA-2B44D5925217}"/>
            </ac:spMkLst>
          </pc:spChg>
          <pc:picChg chg="add del mod">
            <ac:chgData name="Ricky Razo" userId="a5c97db6-cbcb-4652-9b4a-010d7b2ebed5" providerId="ADAL" clId="{11B62590-F4DA-A740-883E-22743C098103}" dt="2024-04-02T17:08:31.504" v="2234" actId="478"/>
            <ac:picMkLst>
              <pc:docMk/>
              <pc:sldMasterMk cId="2833560734" sldId="2147483858"/>
              <pc:sldLayoutMk cId="3734024654" sldId="2147483859"/>
              <ac:picMk id="7" creationId="{93414D2A-2314-6549-5654-8AE73E42528B}"/>
            </ac:picMkLst>
          </pc:picChg>
          <pc:picChg chg="add del mod">
            <ac:chgData name="Ricky Razo" userId="a5c97db6-cbcb-4652-9b4a-010d7b2ebed5" providerId="ADAL" clId="{11B62590-F4DA-A740-883E-22743C098103}" dt="2024-04-02T16:15:04.617" v="17" actId="21"/>
            <ac:picMkLst>
              <pc:docMk/>
              <pc:sldMasterMk cId="2833560734" sldId="2147483858"/>
              <pc:sldLayoutMk cId="3734024654" sldId="2147483859"/>
              <ac:picMk id="9" creationId="{2E918679-16E9-9381-FCAC-1DDE08D50BD8}"/>
            </ac:picMkLst>
          </pc:picChg>
          <pc:picChg chg="add del mod">
            <ac:chgData name="Ricky Razo" userId="a5c97db6-cbcb-4652-9b4a-010d7b2ebed5" providerId="ADAL" clId="{11B62590-F4DA-A740-883E-22743C098103}" dt="2024-04-02T17:08:30.676" v="2233" actId="478"/>
            <ac:picMkLst>
              <pc:docMk/>
              <pc:sldMasterMk cId="2833560734" sldId="2147483858"/>
              <pc:sldLayoutMk cId="3734024654" sldId="2147483859"/>
              <ac:picMk id="21" creationId="{B623C990-A891-C6B5-B6B5-332177F73E31}"/>
            </ac:picMkLst>
          </pc:picChg>
          <pc:picChg chg="add del mod">
            <ac:chgData name="Ricky Razo" userId="a5c97db6-cbcb-4652-9b4a-010d7b2ebed5" providerId="ADAL" clId="{11B62590-F4DA-A740-883E-22743C098103}" dt="2024-04-02T16:30:15.237" v="216" actId="478"/>
            <ac:picMkLst>
              <pc:docMk/>
              <pc:sldMasterMk cId="2833560734" sldId="2147483858"/>
              <pc:sldLayoutMk cId="3734024654" sldId="2147483859"/>
              <ac:picMk id="23" creationId="{609B0CC9-DD5B-DAE1-A72C-B4F9AB6F3E2D}"/>
            </ac:picMkLst>
          </pc:picChg>
          <pc:picChg chg="add del mod">
            <ac:chgData name="Ricky Razo" userId="a5c97db6-cbcb-4652-9b4a-010d7b2ebed5" providerId="ADAL" clId="{11B62590-F4DA-A740-883E-22743C098103}" dt="2024-04-02T16:36:31.061" v="605" actId="21"/>
            <ac:picMkLst>
              <pc:docMk/>
              <pc:sldMasterMk cId="2833560734" sldId="2147483858"/>
              <pc:sldLayoutMk cId="3734024654" sldId="2147483859"/>
              <ac:picMk id="27" creationId="{99F26535-176B-A685-9B7D-08B3D120EC27}"/>
            </ac:picMkLst>
          </pc:picChg>
          <pc:picChg chg="add del mod">
            <ac:chgData name="Ricky Razo" userId="a5c97db6-cbcb-4652-9b4a-010d7b2ebed5" providerId="ADAL" clId="{11B62590-F4DA-A740-883E-22743C098103}" dt="2024-04-02T16:38:28.582" v="620" actId="478"/>
            <ac:picMkLst>
              <pc:docMk/>
              <pc:sldMasterMk cId="2833560734" sldId="2147483858"/>
              <pc:sldLayoutMk cId="3734024654" sldId="2147483859"/>
              <ac:picMk id="29" creationId="{16EF447B-B0DF-BBA8-B162-2B46EA0F9708}"/>
            </ac:picMkLst>
          </pc:picChg>
          <pc:picChg chg="add del mod">
            <ac:chgData name="Ricky Razo" userId="a5c97db6-cbcb-4652-9b4a-010d7b2ebed5" providerId="ADAL" clId="{11B62590-F4DA-A740-883E-22743C098103}" dt="2024-04-02T16:38:46.267" v="627" actId="21"/>
            <ac:picMkLst>
              <pc:docMk/>
              <pc:sldMasterMk cId="2833560734" sldId="2147483858"/>
              <pc:sldLayoutMk cId="3734024654" sldId="2147483859"/>
              <ac:picMk id="31" creationId="{B0F6037A-5ACF-0E75-319D-A7065B22741F}"/>
            </ac:picMkLst>
          </pc:picChg>
          <pc:picChg chg="add del mod">
            <ac:chgData name="Ricky Razo" userId="a5c97db6-cbcb-4652-9b4a-010d7b2ebed5" providerId="ADAL" clId="{11B62590-F4DA-A740-883E-22743C098103}" dt="2024-04-02T16:44:59.953" v="941" actId="21"/>
            <ac:picMkLst>
              <pc:docMk/>
              <pc:sldMasterMk cId="2833560734" sldId="2147483858"/>
              <pc:sldLayoutMk cId="3734024654" sldId="2147483859"/>
              <ac:picMk id="33" creationId="{9F1306DD-4493-A434-F32A-E93C4786506D}"/>
            </ac:picMkLst>
          </pc:picChg>
          <pc:picChg chg="add del mod">
            <ac:chgData name="Ricky Razo" userId="a5c97db6-cbcb-4652-9b4a-010d7b2ebed5" providerId="ADAL" clId="{11B62590-F4DA-A740-883E-22743C098103}" dt="2024-04-02T17:08:23.427" v="2229" actId="478"/>
            <ac:picMkLst>
              <pc:docMk/>
              <pc:sldMasterMk cId="2833560734" sldId="2147483858"/>
              <pc:sldLayoutMk cId="3734024654" sldId="2147483859"/>
              <ac:picMk id="34" creationId="{0A072FF0-300C-6225-2B87-7A898BE6DF5A}"/>
            </ac:picMkLst>
          </pc:picChg>
          <pc:picChg chg="add del mod">
            <ac:chgData name="Ricky Razo" userId="a5c97db6-cbcb-4652-9b4a-010d7b2ebed5" providerId="ADAL" clId="{11B62590-F4DA-A740-883E-22743C098103}" dt="2024-04-02T17:08:21.432" v="2228" actId="478"/>
            <ac:picMkLst>
              <pc:docMk/>
              <pc:sldMasterMk cId="2833560734" sldId="2147483858"/>
              <pc:sldLayoutMk cId="3734024654" sldId="2147483859"/>
              <ac:picMk id="35" creationId="{DCC4680D-4645-9484-BC79-28F4F4D38F29}"/>
            </ac:picMkLst>
          </pc:picChg>
          <pc:picChg chg="add del mod">
            <ac:chgData name="Ricky Razo" userId="a5c97db6-cbcb-4652-9b4a-010d7b2ebed5" providerId="ADAL" clId="{11B62590-F4DA-A740-883E-22743C098103}" dt="2024-04-02T17:08:25.600" v="2230" actId="478"/>
            <ac:picMkLst>
              <pc:docMk/>
              <pc:sldMasterMk cId="2833560734" sldId="2147483858"/>
              <pc:sldLayoutMk cId="3734024654" sldId="2147483859"/>
              <ac:picMk id="36" creationId="{2589CF70-914A-C566-E978-EFAF5686FE1F}"/>
            </ac:picMkLst>
          </pc:picChg>
          <pc:picChg chg="add del mod">
            <ac:chgData name="Ricky Razo" userId="a5c97db6-cbcb-4652-9b4a-010d7b2ebed5" providerId="ADAL" clId="{11B62590-F4DA-A740-883E-22743C098103}" dt="2024-04-02T17:08:32.585" v="2235" actId="478"/>
            <ac:picMkLst>
              <pc:docMk/>
              <pc:sldMasterMk cId="2833560734" sldId="2147483858"/>
              <pc:sldLayoutMk cId="3734024654" sldId="2147483859"/>
              <ac:picMk id="37" creationId="{E9FC740E-216F-6566-0B8A-16AB029727E8}"/>
            </ac:picMkLst>
          </pc:picChg>
          <pc:picChg chg="add mod">
            <ac:chgData name="Ricky Razo" userId="a5c97db6-cbcb-4652-9b4a-010d7b2ebed5" providerId="ADAL" clId="{11B62590-F4DA-A740-883E-22743C098103}" dt="2024-04-02T18:11:40.050" v="2617" actId="14826"/>
            <ac:picMkLst>
              <pc:docMk/>
              <pc:sldMasterMk cId="2833560734" sldId="2147483858"/>
              <pc:sldLayoutMk cId="3734024654" sldId="2147483859"/>
              <ac:picMk id="39" creationId="{F3DB0E5C-9042-DE9F-A756-290089BE2C20}"/>
            </ac:picMkLst>
          </pc:picChg>
          <pc:picChg chg="add mod">
            <ac:chgData name="Ricky Razo" userId="a5c97db6-cbcb-4652-9b4a-010d7b2ebed5" providerId="ADAL" clId="{11B62590-F4DA-A740-883E-22743C098103}" dt="2024-04-02T17:13:10.545" v="2254" actId="1076"/>
            <ac:picMkLst>
              <pc:docMk/>
              <pc:sldMasterMk cId="2833560734" sldId="2147483858"/>
              <pc:sldLayoutMk cId="3734024654" sldId="2147483859"/>
              <ac:picMk id="41" creationId="{39A36032-6F54-8966-03A9-1001CD05A322}"/>
            </ac:picMkLst>
          </pc:picChg>
          <pc:picChg chg="add mod">
            <ac:chgData name="Ricky Razo" userId="a5c97db6-cbcb-4652-9b4a-010d7b2ebed5" providerId="ADAL" clId="{11B62590-F4DA-A740-883E-22743C098103}" dt="2024-04-02T17:15:44.665" v="2337" actId="1035"/>
            <ac:picMkLst>
              <pc:docMk/>
              <pc:sldMasterMk cId="2833560734" sldId="2147483858"/>
              <pc:sldLayoutMk cId="3734024654" sldId="2147483859"/>
              <ac:picMk id="43" creationId="{7F202217-DE44-8A40-F265-F0FFA30CFE40}"/>
            </ac:picMkLst>
          </pc:picChg>
          <pc:picChg chg="add mod">
            <ac:chgData name="Ricky Razo" userId="a5c97db6-cbcb-4652-9b4a-010d7b2ebed5" providerId="ADAL" clId="{11B62590-F4DA-A740-883E-22743C098103}" dt="2024-04-02T17:15:44.665" v="2337" actId="1035"/>
            <ac:picMkLst>
              <pc:docMk/>
              <pc:sldMasterMk cId="2833560734" sldId="2147483858"/>
              <pc:sldLayoutMk cId="3734024654" sldId="2147483859"/>
              <ac:picMk id="45" creationId="{1BE2CE30-9CFA-D7FD-E414-3399F82CF9D2}"/>
            </ac:picMkLst>
          </pc:picChg>
          <pc:picChg chg="add mod">
            <ac:chgData name="Ricky Razo" userId="a5c97db6-cbcb-4652-9b4a-010d7b2ebed5" providerId="ADAL" clId="{11B62590-F4DA-A740-883E-22743C098103}" dt="2024-04-02T17:15:44.665" v="2337" actId="1035"/>
            <ac:picMkLst>
              <pc:docMk/>
              <pc:sldMasterMk cId="2833560734" sldId="2147483858"/>
              <pc:sldLayoutMk cId="3734024654" sldId="2147483859"/>
              <ac:picMk id="47" creationId="{47357DAC-C637-80D2-4368-9A60E0F1261B}"/>
            </ac:picMkLst>
          </pc:picChg>
          <pc:picChg chg="add mod">
            <ac:chgData name="Ricky Razo" userId="a5c97db6-cbcb-4652-9b4a-010d7b2ebed5" providerId="ADAL" clId="{11B62590-F4DA-A740-883E-22743C098103}" dt="2024-04-02T17:15:44.665" v="2337" actId="1035"/>
            <ac:picMkLst>
              <pc:docMk/>
              <pc:sldMasterMk cId="2833560734" sldId="2147483858"/>
              <pc:sldLayoutMk cId="3734024654" sldId="2147483859"/>
              <ac:picMk id="49" creationId="{02600613-D372-75F6-83FC-65C854B0AF9E}"/>
            </ac:picMkLst>
          </pc:picChg>
          <pc:picChg chg="add mod">
            <ac:chgData name="Ricky Razo" userId="a5c97db6-cbcb-4652-9b4a-010d7b2ebed5" providerId="ADAL" clId="{11B62590-F4DA-A740-883E-22743C098103}" dt="2024-04-02T17:15:44.665" v="2337" actId="1035"/>
            <ac:picMkLst>
              <pc:docMk/>
              <pc:sldMasterMk cId="2833560734" sldId="2147483858"/>
              <pc:sldLayoutMk cId="3734024654" sldId="2147483859"/>
              <ac:picMk id="51" creationId="{8B413600-44A7-217C-BF42-019B2AED7A33}"/>
            </ac:picMkLst>
          </pc:picChg>
        </pc:sldLayoutChg>
        <pc:sldLayoutChg chg="addSp modSp">
          <pc:chgData name="Ricky Razo" userId="a5c97db6-cbcb-4652-9b4a-010d7b2ebed5" providerId="ADAL" clId="{11B62590-F4DA-A740-883E-22743C098103}" dt="2024-04-02T16:55:11.694" v="2227"/>
          <pc:sldLayoutMkLst>
            <pc:docMk/>
            <pc:sldMasterMk cId="2833560734" sldId="2147483858"/>
            <pc:sldLayoutMk cId="2484472068" sldId="2147483860"/>
          </pc:sldLayoutMkLst>
          <pc:picChg chg="add mod">
            <ac:chgData name="Ricky Razo" userId="a5c97db6-cbcb-4652-9b4a-010d7b2ebed5" providerId="ADAL" clId="{11B62590-F4DA-A740-883E-22743C098103}" dt="2024-04-02T16:55:11.694" v="2227"/>
            <ac:picMkLst>
              <pc:docMk/>
              <pc:sldMasterMk cId="2833560734" sldId="2147483858"/>
              <pc:sldLayoutMk cId="2484472068" sldId="2147483860"/>
              <ac:picMk id="7" creationId="{B877F600-30CD-199A-F065-8B1A459B347E}"/>
            </ac:picMkLst>
          </pc:picChg>
          <pc:picChg chg="add mod">
            <ac:chgData name="Ricky Razo" userId="a5c97db6-cbcb-4652-9b4a-010d7b2ebed5" providerId="ADAL" clId="{11B62590-F4DA-A740-883E-22743C098103}" dt="2024-04-02T16:55:11.694" v="2227"/>
            <ac:picMkLst>
              <pc:docMk/>
              <pc:sldMasterMk cId="2833560734" sldId="2147483858"/>
              <pc:sldLayoutMk cId="2484472068" sldId="2147483860"/>
              <ac:picMk id="8" creationId="{C7ED1EEA-2510-94E7-3F70-180DE166D403}"/>
            </ac:picMkLst>
          </pc:picChg>
          <pc:picChg chg="add mod">
            <ac:chgData name="Ricky Razo" userId="a5c97db6-cbcb-4652-9b4a-010d7b2ebed5" providerId="ADAL" clId="{11B62590-F4DA-A740-883E-22743C098103}" dt="2024-04-02T16:55:11.694" v="2227"/>
            <ac:picMkLst>
              <pc:docMk/>
              <pc:sldMasterMk cId="2833560734" sldId="2147483858"/>
              <pc:sldLayoutMk cId="2484472068" sldId="2147483860"/>
              <ac:picMk id="9" creationId="{2937D138-73AC-A2B8-E2B0-03C9E6E05AA7}"/>
            </ac:picMkLst>
          </pc:picChg>
          <pc:picChg chg="add mod">
            <ac:chgData name="Ricky Razo" userId="a5c97db6-cbcb-4652-9b4a-010d7b2ebed5" providerId="ADAL" clId="{11B62590-F4DA-A740-883E-22743C098103}" dt="2024-04-02T16:55:11.694" v="2227"/>
            <ac:picMkLst>
              <pc:docMk/>
              <pc:sldMasterMk cId="2833560734" sldId="2147483858"/>
              <pc:sldLayoutMk cId="2484472068" sldId="2147483860"/>
              <ac:picMk id="10" creationId="{02E0CFDB-DA67-CFA5-A2FE-FB0C88E62F4C}"/>
            </ac:picMkLst>
          </pc:picChg>
        </pc:sldLayoutChg>
        <pc:sldLayoutChg chg="addSp modSp mod">
          <pc:chgData name="Ricky Razo" userId="a5c97db6-cbcb-4652-9b4a-010d7b2ebed5" providerId="ADAL" clId="{11B62590-F4DA-A740-883E-22743C098103}" dt="2024-04-02T16:21:06.856" v="41" actId="14100"/>
          <pc:sldLayoutMkLst>
            <pc:docMk/>
            <pc:sldMasterMk cId="2833560734" sldId="2147483858"/>
            <pc:sldLayoutMk cId="3229851910" sldId="2147483861"/>
          </pc:sldLayoutMkLst>
          <pc:spChg chg="mod">
            <ac:chgData name="Ricky Razo" userId="a5c97db6-cbcb-4652-9b4a-010d7b2ebed5" providerId="ADAL" clId="{11B62590-F4DA-A740-883E-22743C098103}" dt="2024-04-02T16:21:06.856" v="41" actId="14100"/>
            <ac:spMkLst>
              <pc:docMk/>
              <pc:sldMasterMk cId="2833560734" sldId="2147483858"/>
              <pc:sldLayoutMk cId="3229851910" sldId="2147483861"/>
              <ac:spMk id="2" creationId="{1F56A4A4-79B2-5523-73DA-BAB461FCD050}"/>
            </ac:spMkLst>
          </pc:spChg>
          <pc:spChg chg="mod">
            <ac:chgData name="Ricky Razo" userId="a5c97db6-cbcb-4652-9b4a-010d7b2ebed5" providerId="ADAL" clId="{11B62590-F4DA-A740-883E-22743C098103}" dt="2024-04-02T16:21:06.856" v="41" actId="14100"/>
            <ac:spMkLst>
              <pc:docMk/>
              <pc:sldMasterMk cId="2833560734" sldId="2147483858"/>
              <pc:sldLayoutMk cId="3229851910" sldId="2147483861"/>
              <ac:spMk id="3" creationId="{C1AAB482-6F7C-D87B-7F82-19190CC66D1D}"/>
            </ac:spMkLst>
          </pc:spChg>
          <pc:picChg chg="add">
            <ac:chgData name="Ricky Razo" userId="a5c97db6-cbcb-4652-9b4a-010d7b2ebed5" providerId="ADAL" clId="{11B62590-F4DA-A740-883E-22743C098103}" dt="2024-04-02T16:14:04.587" v="13"/>
            <ac:picMkLst>
              <pc:docMk/>
              <pc:sldMasterMk cId="2833560734" sldId="2147483858"/>
              <pc:sldLayoutMk cId="3229851910" sldId="2147483861"/>
              <ac:picMk id="7" creationId="{69B0780A-4889-F2F5-AD4F-9C08CB80C7D6}"/>
            </ac:picMkLst>
          </pc:picChg>
        </pc:sldLayoutChg>
        <pc:sldLayoutChg chg="addSp delSp modSp mod">
          <pc:chgData name="Ricky Razo" userId="a5c97db6-cbcb-4652-9b4a-010d7b2ebed5" providerId="ADAL" clId="{11B62590-F4DA-A740-883E-22743C098103}" dt="2024-04-02T18:39:56.519" v="2834" actId="14826"/>
          <pc:sldLayoutMkLst>
            <pc:docMk/>
            <pc:sldMasterMk cId="2833560734" sldId="2147483858"/>
            <pc:sldLayoutMk cId="3097434736" sldId="2147483864"/>
          </pc:sldLayoutMkLst>
          <pc:spChg chg="del">
            <ac:chgData name="Ricky Razo" userId="a5c97db6-cbcb-4652-9b4a-010d7b2ebed5" providerId="ADAL" clId="{11B62590-F4DA-A740-883E-22743C098103}" dt="2024-04-02T18:39:36.477" v="2829" actId="478"/>
            <ac:spMkLst>
              <pc:docMk/>
              <pc:sldMasterMk cId="2833560734" sldId="2147483858"/>
              <pc:sldLayoutMk cId="3097434736" sldId="2147483864"/>
              <ac:spMk id="2" creationId="{7D96140E-F346-23D4-534E-47A74A9412EC}"/>
            </ac:spMkLst>
          </pc:spChg>
          <pc:spChg chg="del">
            <ac:chgData name="Ricky Razo" userId="a5c97db6-cbcb-4652-9b4a-010d7b2ebed5" providerId="ADAL" clId="{11B62590-F4DA-A740-883E-22743C098103}" dt="2024-04-02T18:39:37.803" v="2830" actId="478"/>
            <ac:spMkLst>
              <pc:docMk/>
              <pc:sldMasterMk cId="2833560734" sldId="2147483858"/>
              <pc:sldLayoutMk cId="3097434736" sldId="2147483864"/>
              <ac:spMk id="3" creationId="{FC72657C-E9AA-CDCE-A6DC-39C1E6A6C1A1}"/>
            </ac:spMkLst>
          </pc:spChg>
          <pc:spChg chg="del">
            <ac:chgData name="Ricky Razo" userId="a5c97db6-cbcb-4652-9b4a-010d7b2ebed5" providerId="ADAL" clId="{11B62590-F4DA-A740-883E-22743C098103}" dt="2024-04-02T18:39:39.625" v="2831" actId="478"/>
            <ac:spMkLst>
              <pc:docMk/>
              <pc:sldMasterMk cId="2833560734" sldId="2147483858"/>
              <pc:sldLayoutMk cId="3097434736" sldId="2147483864"/>
              <ac:spMk id="4" creationId="{1C77C6F2-66FD-BD17-98CE-0E94F28D0232}"/>
            </ac:spMkLst>
          </pc:spChg>
          <pc:spChg chg="del">
            <ac:chgData name="Ricky Razo" userId="a5c97db6-cbcb-4652-9b4a-010d7b2ebed5" providerId="ADAL" clId="{11B62590-F4DA-A740-883E-22743C098103}" dt="2024-04-02T18:39:40.636" v="2832" actId="478"/>
            <ac:spMkLst>
              <pc:docMk/>
              <pc:sldMasterMk cId="2833560734" sldId="2147483858"/>
              <pc:sldLayoutMk cId="3097434736" sldId="2147483864"/>
              <ac:spMk id="5" creationId="{89D0D7F7-8573-F004-7452-BBD2A74FDF66}"/>
            </ac:spMkLst>
          </pc:spChg>
          <pc:picChg chg="add mod">
            <ac:chgData name="Ricky Razo" userId="a5c97db6-cbcb-4652-9b4a-010d7b2ebed5" providerId="ADAL" clId="{11B62590-F4DA-A740-883E-22743C098103}" dt="2024-04-02T18:39:56.519" v="2834" actId="14826"/>
            <ac:picMkLst>
              <pc:docMk/>
              <pc:sldMasterMk cId="2833560734" sldId="2147483858"/>
              <pc:sldLayoutMk cId="3097434736" sldId="2147483864"/>
              <ac:picMk id="6" creationId="{4FEC0D0F-C728-C6D7-6F97-D34D4B9FB661}"/>
            </ac:picMkLst>
          </pc:picChg>
        </pc:sldLayoutChg>
        <pc:sldLayoutChg chg="addSp delSp modSp mod delAnim modAnim">
          <pc:chgData name="Ricky Razo" userId="a5c97db6-cbcb-4652-9b4a-010d7b2ebed5" providerId="ADAL" clId="{11B62590-F4DA-A740-883E-22743C098103}" dt="2024-04-02T18:23:48.224" v="2715" actId="21"/>
          <pc:sldLayoutMkLst>
            <pc:docMk/>
            <pc:sldMasterMk cId="2833560734" sldId="2147483858"/>
            <pc:sldLayoutMk cId="1711056402" sldId="2147483865"/>
          </pc:sldLayoutMkLst>
          <pc:spChg chg="del">
            <ac:chgData name="Ricky Razo" userId="a5c97db6-cbcb-4652-9b4a-010d7b2ebed5" providerId="ADAL" clId="{11B62590-F4DA-A740-883E-22743C098103}" dt="2024-04-02T18:10:52.980" v="2612" actId="478"/>
            <ac:spMkLst>
              <pc:docMk/>
              <pc:sldMasterMk cId="2833560734" sldId="2147483858"/>
              <pc:sldLayoutMk cId="1711056402" sldId="2147483865"/>
              <ac:spMk id="2" creationId="{FD65059C-00B8-330A-4D16-5D64A0ADBE33}"/>
            </ac:spMkLst>
          </pc:spChg>
          <pc:spChg chg="del">
            <ac:chgData name="Ricky Razo" userId="a5c97db6-cbcb-4652-9b4a-010d7b2ebed5" providerId="ADAL" clId="{11B62590-F4DA-A740-883E-22743C098103}" dt="2024-04-02T18:10:54.791" v="2613" actId="478"/>
            <ac:spMkLst>
              <pc:docMk/>
              <pc:sldMasterMk cId="2833560734" sldId="2147483858"/>
              <pc:sldLayoutMk cId="1711056402" sldId="2147483865"/>
              <ac:spMk id="3" creationId="{9C9CFA72-C164-4C1D-7E7D-C8A6732D9785}"/>
            </ac:spMkLst>
          </pc:spChg>
          <pc:spChg chg="del">
            <ac:chgData name="Ricky Razo" userId="a5c97db6-cbcb-4652-9b4a-010d7b2ebed5" providerId="ADAL" clId="{11B62590-F4DA-A740-883E-22743C098103}" dt="2024-04-02T18:10:55.872" v="2614" actId="478"/>
            <ac:spMkLst>
              <pc:docMk/>
              <pc:sldMasterMk cId="2833560734" sldId="2147483858"/>
              <pc:sldLayoutMk cId="1711056402" sldId="2147483865"/>
              <ac:spMk id="4" creationId="{2BF014CE-E16C-F252-E478-4B76CC543F9B}"/>
            </ac:spMkLst>
          </pc:spChg>
          <pc:picChg chg="add mod">
            <ac:chgData name="Ricky Razo" userId="a5c97db6-cbcb-4652-9b4a-010d7b2ebed5" providerId="ADAL" clId="{11B62590-F4DA-A740-883E-22743C098103}" dt="2024-04-02T18:11:07.072" v="2616" actId="14826"/>
            <ac:picMkLst>
              <pc:docMk/>
              <pc:sldMasterMk cId="2833560734" sldId="2147483858"/>
              <pc:sldLayoutMk cId="1711056402" sldId="2147483865"/>
              <ac:picMk id="5" creationId="{4F42ED79-6911-CD17-118B-3BEAB9C46855}"/>
            </ac:picMkLst>
          </pc:picChg>
          <pc:picChg chg="add del mod">
            <ac:chgData name="Ricky Razo" userId="a5c97db6-cbcb-4652-9b4a-010d7b2ebed5" providerId="ADAL" clId="{11B62590-F4DA-A740-883E-22743C098103}" dt="2024-04-02T18:23:48.224" v="2715" actId="21"/>
            <ac:picMkLst>
              <pc:docMk/>
              <pc:sldMasterMk cId="2833560734" sldId="2147483858"/>
              <pc:sldLayoutMk cId="1711056402" sldId="2147483865"/>
              <ac:picMk id="6" creationId="{9B20678D-8D45-1467-12DF-71745C79D31D}"/>
            </ac:picMkLst>
          </pc:picChg>
        </pc:sldLayoutChg>
      </pc:sldMasterChg>
    </pc:docChg>
  </pc:docChgLst>
  <pc:docChgLst>
    <pc:chgData name="Sophie Manthe" userId="S::smanthe@iccsafe.org::6ad477a3-d68f-444e-846b-465569e4cb19" providerId="AD" clId="Web-{DFFF3053-90E9-305F-2D96-99DB88392F13}"/>
    <pc:docChg chg="modSld">
      <pc:chgData name="Sophie Manthe" userId="S::smanthe@iccsafe.org::6ad477a3-d68f-444e-846b-465569e4cb19" providerId="AD" clId="Web-{DFFF3053-90E9-305F-2D96-99DB88392F13}" dt="2024-04-03T12:51:46.852" v="2"/>
      <pc:docMkLst>
        <pc:docMk/>
      </pc:docMkLst>
      <pc:sldChg chg="modNotes">
        <pc:chgData name="Sophie Manthe" userId="S::smanthe@iccsafe.org::6ad477a3-d68f-444e-846b-465569e4cb19" providerId="AD" clId="Web-{DFFF3053-90E9-305F-2D96-99DB88392F13}" dt="2024-04-03T12:51:46.852" v="2"/>
        <pc:sldMkLst>
          <pc:docMk/>
          <pc:sldMk cId="413477666"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06004-F7B2-C748-A29C-BBEB5B8443AC}"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8861F-DF59-C34C-98D8-11665F25C3AE}" type="slidenum">
              <a:rPr lang="en-US" smtClean="0"/>
              <a:t>‹#›</a:t>
            </a:fld>
            <a:endParaRPr lang="en-US"/>
          </a:p>
        </p:txBody>
      </p:sp>
    </p:spTree>
    <p:extLst>
      <p:ext uri="{BB962C8B-B14F-4D97-AF65-F5344CB8AC3E}">
        <p14:creationId xmlns:p14="http://schemas.microsoft.com/office/powerpoint/2010/main" val="276624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This slide includes overview information for teachers – not to be included in the presentation. </a:t>
            </a:r>
          </a:p>
        </p:txBody>
      </p:sp>
      <p:sp>
        <p:nvSpPr>
          <p:cNvPr id="4" name="Slide Number Placeholder 3"/>
          <p:cNvSpPr>
            <a:spLocks noGrp="1"/>
          </p:cNvSpPr>
          <p:nvPr>
            <p:ph type="sldNum" sz="quarter" idx="5"/>
          </p:nvPr>
        </p:nvSpPr>
        <p:spPr/>
        <p:txBody>
          <a:bodyPr/>
          <a:lstStyle/>
          <a:p>
            <a:fld id="{F4B8861F-DF59-C34C-98D8-11665F25C3AE}" type="slidenum">
              <a:rPr lang="en-US" smtClean="0"/>
              <a:t>1</a:t>
            </a:fld>
            <a:endParaRPr lang="en-US"/>
          </a:p>
        </p:txBody>
      </p:sp>
    </p:spTree>
    <p:extLst>
      <p:ext uri="{BB962C8B-B14F-4D97-AF65-F5344CB8AC3E}">
        <p14:creationId xmlns:p14="http://schemas.microsoft.com/office/powerpoint/2010/main" val="121634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Did you know a big part of building codes are about how to save energy and water? It's called being more efficient, and it's good for the planet and saves money. </a:t>
            </a:r>
          </a:p>
          <a:p>
            <a:endParaRPr lang="en-US" dirty="0">
              <a:ea typeface="Calibri"/>
              <a:cs typeface="Calibri"/>
            </a:endParaRPr>
          </a:p>
          <a:p>
            <a:r>
              <a:rPr lang="en-US" dirty="0">
                <a:ea typeface="Calibri"/>
                <a:cs typeface="Calibri"/>
              </a:rPr>
              <a:t>What are some ways you can save energy or water at home or at school? </a:t>
            </a:r>
          </a:p>
          <a:p>
            <a:endParaRPr lang="en-US" dirty="0">
              <a:ea typeface="Calibri"/>
              <a:cs typeface="Calibri"/>
            </a:endParaRPr>
          </a:p>
          <a:p>
            <a:r>
              <a:rPr lang="en-US" dirty="0">
                <a:ea typeface="Calibri"/>
                <a:cs typeface="Calibri"/>
              </a:rPr>
              <a:t>-Turn lights off</a:t>
            </a:r>
          </a:p>
          <a:p>
            <a:r>
              <a:rPr lang="en-US" dirty="0">
                <a:ea typeface="Calibri"/>
                <a:cs typeface="Calibri"/>
              </a:rPr>
              <a:t>-Use LED bulbs</a:t>
            </a:r>
          </a:p>
          <a:p>
            <a:r>
              <a:rPr lang="en-US" dirty="0">
                <a:ea typeface="Calibri"/>
                <a:cs typeface="Calibri"/>
              </a:rPr>
              <a:t>-Use fans instead of the air conditioner </a:t>
            </a:r>
          </a:p>
          <a:p>
            <a:r>
              <a:rPr lang="en-US" dirty="0">
                <a:ea typeface="Calibri"/>
                <a:cs typeface="Calibri"/>
              </a:rPr>
              <a:t>-Unplug devices when you're done</a:t>
            </a:r>
          </a:p>
          <a:p>
            <a:r>
              <a:rPr lang="en-US" dirty="0">
                <a:ea typeface="Calibri"/>
                <a:cs typeface="Calibri"/>
              </a:rPr>
              <a:t>-Leave the fridge door closed </a:t>
            </a:r>
          </a:p>
          <a:p>
            <a:r>
              <a:rPr lang="en-US" dirty="0">
                <a:ea typeface="Calibri"/>
                <a:cs typeface="Calibri"/>
              </a:rPr>
              <a:t>-Take shorter showers and turn off the water when brushing your teeth</a:t>
            </a:r>
          </a:p>
          <a:p>
            <a:r>
              <a:rPr lang="en-US" dirty="0">
                <a:ea typeface="Calibri"/>
                <a:cs typeface="Calibri"/>
              </a:rPr>
              <a:t>-Water the grass less often</a:t>
            </a:r>
          </a:p>
          <a:p>
            <a:r>
              <a:rPr lang="en-US" dirty="0">
                <a:ea typeface="Calibri"/>
                <a:cs typeface="Calibri"/>
              </a:rPr>
              <a:t>Etc.</a:t>
            </a:r>
          </a:p>
        </p:txBody>
      </p:sp>
      <p:sp>
        <p:nvSpPr>
          <p:cNvPr id="4" name="Slide Number Placeholder 3"/>
          <p:cNvSpPr>
            <a:spLocks noGrp="1"/>
          </p:cNvSpPr>
          <p:nvPr>
            <p:ph type="sldNum" sz="quarter" idx="5"/>
          </p:nvPr>
        </p:nvSpPr>
        <p:spPr/>
        <p:txBody>
          <a:bodyPr/>
          <a:lstStyle/>
          <a:p>
            <a:fld id="{F4B8861F-DF59-C34C-98D8-11665F25C3AE}" type="slidenum">
              <a:rPr lang="en-US" smtClean="0"/>
              <a:t>10</a:t>
            </a:fld>
            <a:endParaRPr lang="en-US"/>
          </a:p>
        </p:txBody>
      </p:sp>
    </p:spTree>
    <p:extLst>
      <p:ext uri="{BB962C8B-B14F-4D97-AF65-F5344CB8AC3E}">
        <p14:creationId xmlns:p14="http://schemas.microsoft.com/office/powerpoint/2010/main" val="124957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8861F-DF59-C34C-98D8-11665F25C3AE}" type="slidenum">
              <a:rPr lang="en-US" smtClean="0"/>
              <a:t>11</a:t>
            </a:fld>
            <a:endParaRPr lang="en-US"/>
          </a:p>
        </p:txBody>
      </p:sp>
    </p:spTree>
    <p:extLst>
      <p:ext uri="{BB962C8B-B14F-4D97-AF65-F5344CB8AC3E}">
        <p14:creationId xmlns:p14="http://schemas.microsoft.com/office/powerpoint/2010/main" val="175974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Safety Treasure Hunt – Break students into teams. Have each team go on a walking field trip of the school and find as many safety features in the building as they can, such as the exit signs, sprinklers, railings, energy efficient devices, etc. The students or the teacher can make a list of the items – or draw each of the items they find. </a:t>
            </a:r>
          </a:p>
          <a:p>
            <a:endParaRPr lang="en-US" dirty="0"/>
          </a:p>
          <a:p>
            <a:r>
              <a:rPr lang="en-US" dirty="0"/>
              <a:t>Alternate Treasure Hunt – Use a picture checklist to check off items. (Grades K–3) » For Virtual Classrooms – Have students turn on their cameras and go on a virtual tour to identify the safety features within their bedrooms or homes.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12</a:t>
            </a:fld>
            <a:endParaRPr lang="en-US"/>
          </a:p>
        </p:txBody>
      </p:sp>
    </p:spTree>
    <p:extLst>
      <p:ext uri="{BB962C8B-B14F-4D97-AF65-F5344CB8AC3E}">
        <p14:creationId xmlns:p14="http://schemas.microsoft.com/office/powerpoint/2010/main" val="63328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Posters – Students design their own Building Safety Month posters. (Grades K–3) </a:t>
            </a:r>
          </a:p>
          <a:p>
            <a:r>
              <a:rPr lang="en-US" dirty="0"/>
              <a:t>Essay – Students write an essay describing the importance of energy, sustainability and innovation. (Grades 2–3) </a:t>
            </a:r>
          </a:p>
          <a:p>
            <a:r>
              <a:rPr lang="en-US" dirty="0"/>
              <a:t>Class Book – Students write/illustrate a class book about the importance of energy, sustainability and innovation. (Grades K–3)</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13</a:t>
            </a:fld>
            <a:endParaRPr lang="en-US"/>
          </a:p>
        </p:txBody>
      </p:sp>
    </p:spTree>
    <p:extLst>
      <p:ext uri="{BB962C8B-B14F-4D97-AF65-F5344CB8AC3E}">
        <p14:creationId xmlns:p14="http://schemas.microsoft.com/office/powerpoint/2010/main" val="74633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Who can tell me what month we're in? </a:t>
            </a:r>
          </a:p>
          <a:p>
            <a:r>
              <a:rPr lang="en-US" dirty="0">
                <a:ea typeface="Calibri"/>
                <a:cs typeface="Calibri"/>
              </a:rPr>
              <a:t>Did you know that the entire month of May is Building Safety Month!</a:t>
            </a:r>
          </a:p>
          <a:p>
            <a:r>
              <a:rPr lang="en-US" dirty="0">
                <a:ea typeface="Calibri"/>
                <a:cs typeface="Calibri"/>
              </a:rPr>
              <a:t>Does anyone have a guess what Building Safety Month means?</a:t>
            </a:r>
          </a:p>
          <a:p>
            <a:r>
              <a:rPr lang="en-US" dirty="0">
                <a:ea typeface="Calibri"/>
                <a:cs typeface="Calibri"/>
              </a:rPr>
              <a:t>Let's learn more about building safety from CODiE the Cheetah! (mention his hat, vest, clipboard – what is he looking at?)</a:t>
            </a:r>
          </a:p>
          <a:p>
            <a:endParaRPr lang="en-US" dirty="0"/>
          </a:p>
        </p:txBody>
      </p:sp>
      <p:sp>
        <p:nvSpPr>
          <p:cNvPr id="4" name="Slide Number Placeholder 3"/>
          <p:cNvSpPr>
            <a:spLocks noGrp="1"/>
          </p:cNvSpPr>
          <p:nvPr>
            <p:ph type="sldNum" sz="quarter" idx="5"/>
          </p:nvPr>
        </p:nvSpPr>
        <p:spPr/>
        <p:txBody>
          <a:bodyPr/>
          <a:lstStyle/>
          <a:p>
            <a:fld id="{F4B8861F-DF59-C34C-98D8-11665F25C3AE}" type="slidenum">
              <a:rPr lang="en-US" smtClean="0"/>
              <a:t>2</a:t>
            </a:fld>
            <a:endParaRPr lang="en-US"/>
          </a:p>
        </p:txBody>
      </p:sp>
    </p:spTree>
    <p:extLst>
      <p:ext uri="{BB962C8B-B14F-4D97-AF65-F5344CB8AC3E}">
        <p14:creationId xmlns:p14="http://schemas.microsoft.com/office/powerpoint/2010/main" val="270181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Buildings are structures with roofs, windows and doors, and are used for anything from learning at school, to going grocery shopping. Raise your hand and tell me your favorite building. Why is it your favorite? My favorite building is _____. (or give examples of notable buildings at school or in the community)</a:t>
            </a:r>
          </a:p>
          <a:p>
            <a:r>
              <a:rPr lang="en-US" dirty="0">
                <a:ea typeface="Calibri"/>
                <a:cs typeface="Calibri"/>
              </a:rPr>
              <a:t>Who here can tell me what it means to be safe? When you're safe, that means you're less likely to be hurt or injured. </a:t>
            </a:r>
          </a:p>
          <a:p>
            <a:r>
              <a:rPr lang="en-US" dirty="0">
                <a:ea typeface="Calibri"/>
                <a:cs typeface="Calibri"/>
              </a:rPr>
              <a:t>Building safety is all about making sure you know how to keep yourself safe in case of emergency, and that buildings are built safe, strong and secure for everyone. </a:t>
            </a:r>
          </a:p>
        </p:txBody>
      </p:sp>
      <p:sp>
        <p:nvSpPr>
          <p:cNvPr id="4" name="Slide Number Placeholder 3"/>
          <p:cNvSpPr>
            <a:spLocks noGrp="1"/>
          </p:cNvSpPr>
          <p:nvPr>
            <p:ph type="sldNum" sz="quarter" idx="5"/>
          </p:nvPr>
        </p:nvSpPr>
        <p:spPr/>
        <p:txBody>
          <a:bodyPr/>
          <a:lstStyle/>
          <a:p>
            <a:fld id="{F4B8861F-DF59-C34C-98D8-11665F25C3AE}" type="slidenum">
              <a:rPr lang="en-US" smtClean="0"/>
              <a:t>3</a:t>
            </a:fld>
            <a:endParaRPr lang="en-US"/>
          </a:p>
        </p:txBody>
      </p:sp>
    </p:spTree>
    <p:extLst>
      <p:ext uri="{BB962C8B-B14F-4D97-AF65-F5344CB8AC3E}">
        <p14:creationId xmlns:p14="http://schemas.microsoft.com/office/powerpoint/2010/main" val="132992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Buildings, like our classroom, are usually safe, but there are a few things that can be dangerous that we should be mindful of. </a:t>
            </a:r>
          </a:p>
          <a:p>
            <a:endParaRPr lang="en-US" dirty="0">
              <a:ea typeface="Calibri"/>
              <a:cs typeface="Calibri"/>
            </a:endParaRPr>
          </a:p>
          <a:p>
            <a:r>
              <a:rPr lang="en-US" dirty="0">
                <a:ea typeface="Calibri"/>
                <a:cs typeface="Calibri"/>
              </a:rPr>
              <a:t>Does anyone have any guesses what might be dangerous?</a:t>
            </a:r>
          </a:p>
          <a:p>
            <a:endParaRPr lang="en-US" dirty="0">
              <a:ea typeface="Calibri"/>
              <a:cs typeface="Calibri"/>
            </a:endParaRPr>
          </a:p>
          <a:p>
            <a:r>
              <a:rPr lang="en-US" dirty="0">
                <a:ea typeface="Calibri"/>
                <a:cs typeface="Calibri"/>
              </a:rPr>
              <a:t>To help protect yourself, it's important to be prepared in case of an emergency, including bad weather events.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4</a:t>
            </a:fld>
            <a:endParaRPr lang="en-US"/>
          </a:p>
        </p:txBody>
      </p:sp>
    </p:spTree>
    <p:extLst>
      <p:ext uri="{BB962C8B-B14F-4D97-AF65-F5344CB8AC3E}">
        <p14:creationId xmlns:p14="http://schemas.microsoft.com/office/powerpoint/2010/main" val="146261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always important to have a safety kit around the house in case of bad weather or emergencies. What ten items should you include in the kit, and why? </a:t>
            </a:r>
          </a:p>
          <a:p>
            <a:endParaRPr lang="en-US" dirty="0"/>
          </a:p>
          <a:p>
            <a:r>
              <a:rPr lang="en-US" dirty="0"/>
              <a:t>ANSWERS: Radio, Money, Medicine &amp; First Aid Kit, Batteries, Dog Food, Important Documents, Water, Canned Food, Flashlight, Band-Aids (can be customized with what's appropriate for your community)</a:t>
            </a:r>
          </a:p>
          <a:p>
            <a:endParaRPr lang="en-US" dirty="0">
              <a:ea typeface="Calibri"/>
              <a:cs typeface="Calibri"/>
            </a:endParaRPr>
          </a:p>
          <a:p>
            <a:r>
              <a:rPr lang="en-US" dirty="0">
                <a:ea typeface="Calibri"/>
                <a:cs typeface="Calibri"/>
              </a:rPr>
              <a:t>It's also important to have a safe meeting area at home and at school in case of an emergency. Our safe zone is ______. We also shelter under our desks during an earthquake, and safe areas are set up in case of tornados. </a:t>
            </a:r>
          </a:p>
          <a:p>
            <a:endParaRPr lang="en-US" dirty="0">
              <a:ea typeface="Calibri"/>
              <a:cs typeface="Calibri"/>
            </a:endParaRPr>
          </a:p>
          <a:p>
            <a:r>
              <a:rPr lang="en-US" dirty="0">
                <a:ea typeface="Calibri"/>
                <a:cs typeface="Calibri"/>
              </a:rPr>
              <a:t>Does anyone have a safety plan with their families at home?</a:t>
            </a:r>
          </a:p>
        </p:txBody>
      </p:sp>
      <p:sp>
        <p:nvSpPr>
          <p:cNvPr id="4" name="Slide Number Placeholder 3"/>
          <p:cNvSpPr>
            <a:spLocks noGrp="1"/>
          </p:cNvSpPr>
          <p:nvPr>
            <p:ph type="sldNum" sz="quarter" idx="5"/>
          </p:nvPr>
        </p:nvSpPr>
        <p:spPr/>
        <p:txBody>
          <a:bodyPr/>
          <a:lstStyle/>
          <a:p>
            <a:fld id="{F4B8861F-DF59-C34C-98D8-11665F25C3AE}" type="slidenum">
              <a:rPr lang="en-US" smtClean="0"/>
              <a:t>5</a:t>
            </a:fld>
            <a:endParaRPr lang="en-US"/>
          </a:p>
        </p:txBody>
      </p:sp>
    </p:spTree>
    <p:extLst>
      <p:ext uri="{BB962C8B-B14F-4D97-AF65-F5344CB8AC3E}">
        <p14:creationId xmlns:p14="http://schemas.microsoft.com/office/powerpoint/2010/main" val="423345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are a lot of people who help ensure the places where we live, work and play are safe and stay safe. </a:t>
            </a:r>
            <a:endParaRPr lang="en-US" dirty="0"/>
          </a:p>
          <a:p>
            <a:endParaRPr lang="en-US" dirty="0">
              <a:ea typeface="Calibri"/>
              <a:cs typeface="Calibri"/>
            </a:endParaRPr>
          </a:p>
          <a:p>
            <a:r>
              <a:rPr lang="en-US" dirty="0">
                <a:ea typeface="Calibri"/>
                <a:cs typeface="Calibri"/>
              </a:rPr>
              <a:t>Everyone from architects and engineers to plumbers and electricians all work together to make sure buildings are designed and built safely. </a:t>
            </a:r>
          </a:p>
          <a:p>
            <a:endParaRPr lang="en-US" dirty="0">
              <a:ea typeface="Calibri"/>
              <a:cs typeface="Calibri"/>
            </a:endParaRPr>
          </a:p>
          <a:p>
            <a:r>
              <a:rPr lang="en-US" dirty="0" err="1">
                <a:ea typeface="Calibri"/>
                <a:cs typeface="Calibri"/>
              </a:rPr>
              <a:t>CODiE</a:t>
            </a:r>
            <a:r>
              <a:rPr lang="en-US" dirty="0">
                <a:ea typeface="Calibri"/>
                <a:cs typeface="Calibri"/>
              </a:rPr>
              <a:t> here is a code inspector, which means he makes sure that all buildings are up to the latest safety rules and regulations. </a:t>
            </a:r>
          </a:p>
        </p:txBody>
      </p:sp>
      <p:sp>
        <p:nvSpPr>
          <p:cNvPr id="4" name="Slide Number Placeholder 3"/>
          <p:cNvSpPr>
            <a:spLocks noGrp="1"/>
          </p:cNvSpPr>
          <p:nvPr>
            <p:ph type="sldNum" sz="quarter" idx="5"/>
          </p:nvPr>
        </p:nvSpPr>
        <p:spPr/>
        <p:txBody>
          <a:bodyPr/>
          <a:lstStyle/>
          <a:p>
            <a:fld id="{F4B8861F-DF59-C34C-98D8-11665F25C3AE}" type="slidenum">
              <a:rPr lang="en-US" smtClean="0"/>
              <a:t>6</a:t>
            </a:fld>
            <a:endParaRPr lang="en-US"/>
          </a:p>
        </p:txBody>
      </p:sp>
    </p:spTree>
    <p:extLst>
      <p:ext uri="{BB962C8B-B14F-4D97-AF65-F5344CB8AC3E}">
        <p14:creationId xmlns:p14="http://schemas.microsoft.com/office/powerpoint/2010/main" val="363552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Think of building codes like a set of rules. When buildings are built, rules are followed to make sure they're strong, safe and last a long time. </a:t>
            </a:r>
          </a:p>
          <a:p>
            <a:endParaRPr lang="en-US" dirty="0">
              <a:ea typeface="Calibri"/>
              <a:cs typeface="Calibri"/>
            </a:endParaRPr>
          </a:p>
          <a:p>
            <a:r>
              <a:rPr lang="en-US" dirty="0">
                <a:ea typeface="Calibri"/>
                <a:cs typeface="Calibri"/>
              </a:rPr>
              <a:t>Rules cover everything from how tall buildings can be, what kind of pipes they use and more! Every rule has a reason.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7</a:t>
            </a:fld>
            <a:endParaRPr lang="en-US"/>
          </a:p>
        </p:txBody>
      </p:sp>
    </p:spTree>
    <p:extLst>
      <p:ext uri="{BB962C8B-B14F-4D97-AF65-F5344CB8AC3E}">
        <p14:creationId xmlns:p14="http://schemas.microsoft.com/office/powerpoint/2010/main" val="13971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are made with all types of people in mind so that everyone can enjoy the building safely. </a:t>
            </a:r>
          </a:p>
          <a:p>
            <a:endParaRPr lang="en-US" dirty="0">
              <a:ea typeface="Calibri"/>
              <a:cs typeface="Calibri"/>
            </a:endParaRPr>
          </a:p>
          <a:p>
            <a:r>
              <a:rPr lang="en-US" dirty="0">
                <a:ea typeface="Calibri"/>
                <a:cs typeface="Calibri"/>
              </a:rPr>
              <a:t>Everyone is different and needs different things to stay safe. For example, buildings have ramps and automatic doors to make it easier for people in wheelchairs. </a:t>
            </a:r>
          </a:p>
          <a:p>
            <a:endParaRPr lang="en-US" dirty="0">
              <a:ea typeface="Calibri"/>
              <a:cs typeface="Calibri"/>
            </a:endParaRPr>
          </a:p>
          <a:p>
            <a:r>
              <a:rPr lang="en-US" dirty="0">
                <a:ea typeface="Calibri"/>
                <a:cs typeface="Calibri"/>
              </a:rPr>
              <a:t>Clear fire exits and fire alarms are also important to protect people from indoor fire risks. Fire alarms even flash and ring so that people who are deaf or visually impaired can be alerted! </a:t>
            </a:r>
          </a:p>
          <a:p>
            <a:endParaRPr lang="en-US" dirty="0">
              <a:ea typeface="Calibri"/>
              <a:cs typeface="Calibri"/>
            </a:endParaRPr>
          </a:p>
          <a:p>
            <a:r>
              <a:rPr lang="en-US" dirty="0">
                <a:ea typeface="Calibri"/>
                <a:cs typeface="Calibri"/>
              </a:rPr>
              <a:t>With your help, building fires can often be prevented. </a:t>
            </a:r>
          </a:p>
        </p:txBody>
      </p:sp>
      <p:sp>
        <p:nvSpPr>
          <p:cNvPr id="4" name="Slide Number Placeholder 3"/>
          <p:cNvSpPr>
            <a:spLocks noGrp="1"/>
          </p:cNvSpPr>
          <p:nvPr>
            <p:ph type="sldNum" sz="quarter" idx="5"/>
          </p:nvPr>
        </p:nvSpPr>
        <p:spPr/>
        <p:txBody>
          <a:bodyPr/>
          <a:lstStyle/>
          <a:p>
            <a:fld id="{F4B8861F-DF59-C34C-98D8-11665F25C3AE}" type="slidenum">
              <a:rPr lang="en-US" smtClean="0"/>
              <a:t>8</a:t>
            </a:fld>
            <a:endParaRPr lang="en-US"/>
          </a:p>
        </p:txBody>
      </p:sp>
    </p:spTree>
    <p:extLst>
      <p:ext uri="{BB962C8B-B14F-4D97-AF65-F5344CB8AC3E}">
        <p14:creationId xmlns:p14="http://schemas.microsoft.com/office/powerpoint/2010/main" val="252252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Fire safety is a very important part of building safety. There are lots of things you can do to make sure you and your family stay safe. Can you spot any fire dangers in this picture? For example, I see _____. </a:t>
            </a:r>
            <a:endParaRPr lang="en-US" dirty="0"/>
          </a:p>
          <a:p>
            <a:endParaRPr lang="en-US" dirty="0"/>
          </a:p>
          <a:p>
            <a:r>
              <a:rPr lang="en-US" dirty="0"/>
              <a:t>ANSWERS (discuss why these are dangerous)</a:t>
            </a:r>
          </a:p>
          <a:p>
            <a:r>
              <a:rPr lang="en-US" dirty="0"/>
              <a:t>1. Matches on the floor on top of the newspaper. </a:t>
            </a:r>
          </a:p>
          <a:p>
            <a:r>
              <a:rPr lang="en-US" dirty="0"/>
              <a:t>2. Lamp without lampshade in contact with curtains. </a:t>
            </a:r>
          </a:p>
          <a:p>
            <a:r>
              <a:rPr lang="en-US" dirty="0"/>
              <a:t>3. A candle burning unattended directly under clothing. </a:t>
            </a:r>
          </a:p>
          <a:p>
            <a:r>
              <a:rPr lang="en-US" dirty="0"/>
              <a:t>4. Cords coming out of the light fixtures. </a:t>
            </a:r>
          </a:p>
          <a:p>
            <a:r>
              <a:rPr lang="en-US" dirty="0"/>
              <a:t>5. Iron left on. </a:t>
            </a:r>
          </a:p>
          <a:p>
            <a:r>
              <a:rPr lang="en-US" dirty="0"/>
              <a:t>6. Too many electronics tangled together in outlet. </a:t>
            </a:r>
          </a:p>
          <a:p>
            <a:r>
              <a:rPr lang="en-US" dirty="0"/>
              <a:t>7. Space heater is covered with a blanket. </a:t>
            </a:r>
          </a:p>
          <a:p>
            <a:r>
              <a:rPr lang="en-US" dirty="0"/>
              <a:t>8. Security bars across window</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9</a:t>
            </a:fld>
            <a:endParaRPr lang="en-US"/>
          </a:p>
        </p:txBody>
      </p:sp>
    </p:spTree>
    <p:extLst>
      <p:ext uri="{BB962C8B-B14F-4D97-AF65-F5344CB8AC3E}">
        <p14:creationId xmlns:p14="http://schemas.microsoft.com/office/powerpoint/2010/main" val="12860848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3DB0E5C-9042-DE9F-A756-290089BE2C20}"/>
              </a:ext>
            </a:extLst>
          </p:cNvPr>
          <p:cNvPicPr>
            <a:picLocks noChangeAspect="1"/>
          </p:cNvPicPr>
          <p:nvPr userDrawn="1"/>
        </p:nvPicPr>
        <p:blipFill>
          <a:blip r:embed="rId2"/>
          <a:srcRect/>
          <a:stretch/>
        </p:blipFill>
        <p:spPr>
          <a:xfrm>
            <a:off x="0" y="0"/>
            <a:ext cx="12192000" cy="6858000"/>
          </a:xfrm>
          <a:prstGeom prst="rect">
            <a:avLst/>
          </a:prstGeom>
        </p:spPr>
      </p:pic>
      <p:pic>
        <p:nvPicPr>
          <p:cNvPr id="41" name="Picture 40" descr="A cartoon of a cheetah holding a clipboard and pencil&#10;&#10;Description automatically generated">
            <a:extLst>
              <a:ext uri="{FF2B5EF4-FFF2-40B4-BE49-F238E27FC236}">
                <a16:creationId xmlns:a16="http://schemas.microsoft.com/office/drawing/2014/main" id="{39A36032-6F54-8966-03A9-1001CD05A322}"/>
              </a:ext>
            </a:extLst>
          </p:cNvPr>
          <p:cNvPicPr>
            <a:picLocks noChangeAspect="1"/>
          </p:cNvPicPr>
          <p:nvPr userDrawn="1"/>
        </p:nvPicPr>
        <p:blipFill>
          <a:blip r:embed="rId3"/>
          <a:stretch>
            <a:fillRect/>
          </a:stretch>
        </p:blipFill>
        <p:spPr>
          <a:xfrm>
            <a:off x="-892313" y="3150704"/>
            <a:ext cx="3042478" cy="4563717"/>
          </a:xfrm>
          <a:prstGeom prst="rect">
            <a:avLst/>
          </a:prstGeom>
        </p:spPr>
      </p:pic>
      <p:pic>
        <p:nvPicPr>
          <p:cNvPr id="43" name="Picture 42" descr="A light bulb in a gear&#10;&#10;Description automatically generated">
            <a:extLst>
              <a:ext uri="{FF2B5EF4-FFF2-40B4-BE49-F238E27FC236}">
                <a16:creationId xmlns:a16="http://schemas.microsoft.com/office/drawing/2014/main" id="{7F202217-DE44-8A40-F265-F0FFA30CFE40}"/>
              </a:ext>
            </a:extLst>
          </p:cNvPr>
          <p:cNvPicPr>
            <a:picLocks noChangeAspect="1"/>
          </p:cNvPicPr>
          <p:nvPr userDrawn="1"/>
        </p:nvPicPr>
        <p:blipFill>
          <a:blip r:embed="rId4"/>
          <a:stretch>
            <a:fillRect/>
          </a:stretch>
        </p:blipFill>
        <p:spPr>
          <a:xfrm>
            <a:off x="2363305" y="4906107"/>
            <a:ext cx="1744870" cy="1744870"/>
          </a:xfrm>
          <a:prstGeom prst="rect">
            <a:avLst/>
          </a:prstGeom>
          <a:effectLst>
            <a:glow rad="254000">
              <a:schemeClr val="bg1">
                <a:alpha val="40000"/>
              </a:schemeClr>
            </a:glow>
          </a:effectLst>
        </p:spPr>
      </p:pic>
      <p:pic>
        <p:nvPicPr>
          <p:cNvPr id="45" name="Picture 44" descr="A screen shot of a computer&#10;&#10;Description automatically generated">
            <a:extLst>
              <a:ext uri="{FF2B5EF4-FFF2-40B4-BE49-F238E27FC236}">
                <a16:creationId xmlns:a16="http://schemas.microsoft.com/office/drawing/2014/main" id="{1BE2CE30-9CFA-D7FD-E414-3399F82CF9D2}"/>
              </a:ext>
            </a:extLst>
          </p:cNvPr>
          <p:cNvPicPr>
            <a:picLocks noChangeAspect="1"/>
          </p:cNvPicPr>
          <p:nvPr userDrawn="1"/>
        </p:nvPicPr>
        <p:blipFill>
          <a:blip r:embed="rId5"/>
          <a:stretch>
            <a:fillRect/>
          </a:stretch>
        </p:blipFill>
        <p:spPr>
          <a:xfrm>
            <a:off x="4011544" y="4906107"/>
            <a:ext cx="1744870" cy="1744870"/>
          </a:xfrm>
          <a:prstGeom prst="rect">
            <a:avLst/>
          </a:prstGeom>
          <a:effectLst>
            <a:glow rad="254000">
              <a:schemeClr val="bg1">
                <a:alpha val="40000"/>
              </a:schemeClr>
            </a:glow>
          </a:effectLst>
        </p:spPr>
      </p:pic>
      <p:pic>
        <p:nvPicPr>
          <p:cNvPr id="47" name="Picture 46" descr="A logo of two people walking up stairs&#10;&#10;Description automatically generated">
            <a:extLst>
              <a:ext uri="{FF2B5EF4-FFF2-40B4-BE49-F238E27FC236}">
                <a16:creationId xmlns:a16="http://schemas.microsoft.com/office/drawing/2014/main" id="{47357DAC-C637-80D2-4368-9A60E0F1261B}"/>
              </a:ext>
            </a:extLst>
          </p:cNvPr>
          <p:cNvPicPr>
            <a:picLocks noChangeAspect="1"/>
          </p:cNvPicPr>
          <p:nvPr userDrawn="1"/>
        </p:nvPicPr>
        <p:blipFill>
          <a:blip r:embed="rId6"/>
          <a:stretch>
            <a:fillRect/>
          </a:stretch>
        </p:blipFill>
        <p:spPr>
          <a:xfrm>
            <a:off x="5659783" y="4906107"/>
            <a:ext cx="1744871" cy="1744871"/>
          </a:xfrm>
          <a:prstGeom prst="rect">
            <a:avLst/>
          </a:prstGeom>
          <a:effectLst>
            <a:glow rad="254000">
              <a:schemeClr val="bg1">
                <a:alpha val="40000"/>
              </a:schemeClr>
            </a:glow>
          </a:effectLst>
        </p:spPr>
      </p:pic>
      <p:pic>
        <p:nvPicPr>
          <p:cNvPr id="49" name="Picture 48" descr="A logo of a group of people&#10;&#10;Description automatically generated">
            <a:extLst>
              <a:ext uri="{FF2B5EF4-FFF2-40B4-BE49-F238E27FC236}">
                <a16:creationId xmlns:a16="http://schemas.microsoft.com/office/drawing/2014/main" id="{02600613-D372-75F6-83FC-65C854B0AF9E}"/>
              </a:ext>
            </a:extLst>
          </p:cNvPr>
          <p:cNvPicPr>
            <a:picLocks noChangeAspect="1"/>
          </p:cNvPicPr>
          <p:nvPr userDrawn="1"/>
        </p:nvPicPr>
        <p:blipFill>
          <a:blip r:embed="rId7"/>
          <a:stretch>
            <a:fillRect/>
          </a:stretch>
        </p:blipFill>
        <p:spPr>
          <a:xfrm>
            <a:off x="7308023" y="4906105"/>
            <a:ext cx="1744869" cy="1744869"/>
          </a:xfrm>
          <a:prstGeom prst="rect">
            <a:avLst/>
          </a:prstGeom>
          <a:effectLst>
            <a:glow rad="254000">
              <a:schemeClr val="bg1">
                <a:alpha val="40000"/>
              </a:schemeClr>
            </a:glow>
          </a:effectLst>
        </p:spPr>
      </p:pic>
      <p:pic>
        <p:nvPicPr>
          <p:cNvPr id="51" name="Picture 50" descr="A blue and orange logo with people and arrows&#10;&#10;Description automatically generated">
            <a:extLst>
              <a:ext uri="{FF2B5EF4-FFF2-40B4-BE49-F238E27FC236}">
                <a16:creationId xmlns:a16="http://schemas.microsoft.com/office/drawing/2014/main" id="{8B413600-44A7-217C-BF42-019B2AED7A33}"/>
              </a:ext>
            </a:extLst>
          </p:cNvPr>
          <p:cNvPicPr>
            <a:picLocks noChangeAspect="1"/>
          </p:cNvPicPr>
          <p:nvPr userDrawn="1"/>
        </p:nvPicPr>
        <p:blipFill>
          <a:blip r:embed="rId8"/>
          <a:stretch>
            <a:fillRect/>
          </a:stretch>
        </p:blipFill>
        <p:spPr>
          <a:xfrm>
            <a:off x="8956260" y="4906105"/>
            <a:ext cx="1744869" cy="1744869"/>
          </a:xfrm>
          <a:prstGeom prst="rect">
            <a:avLst/>
          </a:prstGeom>
          <a:effectLst>
            <a:glow rad="254000">
              <a:schemeClr val="bg1">
                <a:alpha val="40000"/>
              </a:schemeClr>
            </a:glow>
          </a:effectLst>
        </p:spPr>
      </p:pic>
    </p:spTree>
    <p:extLst>
      <p:ext uri="{BB962C8B-B14F-4D97-AF65-F5344CB8AC3E}">
        <p14:creationId xmlns:p14="http://schemas.microsoft.com/office/powerpoint/2010/main" val="37340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Scale>
                                      <p:cBhvr>
                                        <p:cTn id="7"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
                                        </p:tgtEl>
                                        <p:attrNameLst>
                                          <p:attrName>ppt_x</p:attrName>
                                          <p:attrName>ppt_y</p:attrName>
                                        </p:attrNameLst>
                                      </p:cBhvr>
                                    </p:animMotion>
                                    <p:animEffect transition="in" filter="fade">
                                      <p:cBhvr>
                                        <p:cTn id="9" dur="1000"/>
                                        <p:tgtEl>
                                          <p:spTgt spid="4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300"/>
                                        <p:tgtEl>
                                          <p:spTgt spid="43"/>
                                        </p:tgtEl>
                                      </p:cBhvr>
                                    </p:animEffect>
                                    <p:anim calcmode="lin" valueType="num">
                                      <p:cBhvr>
                                        <p:cTn id="14" dur="300" fill="hold"/>
                                        <p:tgtEl>
                                          <p:spTgt spid="43"/>
                                        </p:tgtEl>
                                        <p:attrNameLst>
                                          <p:attrName>ppt_x</p:attrName>
                                        </p:attrNameLst>
                                      </p:cBhvr>
                                      <p:tavLst>
                                        <p:tav tm="0">
                                          <p:val>
                                            <p:strVal val="#ppt_x"/>
                                          </p:val>
                                        </p:tav>
                                        <p:tav tm="100000">
                                          <p:val>
                                            <p:strVal val="#ppt_x"/>
                                          </p:val>
                                        </p:tav>
                                      </p:tavLst>
                                    </p:anim>
                                    <p:anim calcmode="lin" valueType="num">
                                      <p:cBhvr>
                                        <p:cTn id="15" dur="3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13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300"/>
                                        <p:tgtEl>
                                          <p:spTgt spid="45"/>
                                        </p:tgtEl>
                                      </p:cBhvr>
                                    </p:animEffect>
                                    <p:anim calcmode="lin" valueType="num">
                                      <p:cBhvr>
                                        <p:cTn id="20" dur="300" fill="hold"/>
                                        <p:tgtEl>
                                          <p:spTgt spid="45"/>
                                        </p:tgtEl>
                                        <p:attrNameLst>
                                          <p:attrName>ppt_x</p:attrName>
                                        </p:attrNameLst>
                                      </p:cBhvr>
                                      <p:tavLst>
                                        <p:tav tm="0">
                                          <p:val>
                                            <p:strVal val="#ppt_x"/>
                                          </p:val>
                                        </p:tav>
                                        <p:tav tm="100000">
                                          <p:val>
                                            <p:strVal val="#ppt_x"/>
                                          </p:val>
                                        </p:tav>
                                      </p:tavLst>
                                    </p:anim>
                                    <p:anim calcmode="lin" valueType="num">
                                      <p:cBhvr>
                                        <p:cTn id="21" dur="3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160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300"/>
                                        <p:tgtEl>
                                          <p:spTgt spid="47"/>
                                        </p:tgtEl>
                                      </p:cBhvr>
                                    </p:animEffect>
                                    <p:anim calcmode="lin" valueType="num">
                                      <p:cBhvr>
                                        <p:cTn id="26" dur="300" fill="hold"/>
                                        <p:tgtEl>
                                          <p:spTgt spid="47"/>
                                        </p:tgtEl>
                                        <p:attrNameLst>
                                          <p:attrName>ppt_x</p:attrName>
                                        </p:attrNameLst>
                                      </p:cBhvr>
                                      <p:tavLst>
                                        <p:tav tm="0">
                                          <p:val>
                                            <p:strVal val="#ppt_x"/>
                                          </p:val>
                                        </p:tav>
                                        <p:tav tm="100000">
                                          <p:val>
                                            <p:strVal val="#ppt_x"/>
                                          </p:val>
                                        </p:tav>
                                      </p:tavLst>
                                    </p:anim>
                                    <p:anim calcmode="lin" valueType="num">
                                      <p:cBhvr>
                                        <p:cTn id="27" dur="300" fill="hold"/>
                                        <p:tgtEl>
                                          <p:spTgt spid="47"/>
                                        </p:tgtEl>
                                        <p:attrNameLst>
                                          <p:attrName>ppt_y</p:attrName>
                                        </p:attrNameLst>
                                      </p:cBhvr>
                                      <p:tavLst>
                                        <p:tav tm="0">
                                          <p:val>
                                            <p:strVal val="#ppt_y+.1"/>
                                          </p:val>
                                        </p:tav>
                                        <p:tav tm="100000">
                                          <p:val>
                                            <p:strVal val="#ppt_y"/>
                                          </p:val>
                                        </p:tav>
                                      </p:tavLst>
                                    </p:anim>
                                  </p:childTnLst>
                                </p:cTn>
                              </p:par>
                            </p:childTnLst>
                          </p:cTn>
                        </p:par>
                        <p:par>
                          <p:cTn id="28" fill="hold">
                            <p:stCondLst>
                              <p:cond delay="19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300"/>
                                        <p:tgtEl>
                                          <p:spTgt spid="49"/>
                                        </p:tgtEl>
                                      </p:cBhvr>
                                    </p:animEffect>
                                    <p:anim calcmode="lin" valueType="num">
                                      <p:cBhvr>
                                        <p:cTn id="32" dur="300" fill="hold"/>
                                        <p:tgtEl>
                                          <p:spTgt spid="49"/>
                                        </p:tgtEl>
                                        <p:attrNameLst>
                                          <p:attrName>ppt_x</p:attrName>
                                        </p:attrNameLst>
                                      </p:cBhvr>
                                      <p:tavLst>
                                        <p:tav tm="0">
                                          <p:val>
                                            <p:strVal val="#ppt_x"/>
                                          </p:val>
                                        </p:tav>
                                        <p:tav tm="100000">
                                          <p:val>
                                            <p:strVal val="#ppt_x"/>
                                          </p:val>
                                        </p:tav>
                                      </p:tavLst>
                                    </p:anim>
                                    <p:anim calcmode="lin" valueType="num">
                                      <p:cBhvr>
                                        <p:cTn id="33" dur="300" fill="hold"/>
                                        <p:tgtEl>
                                          <p:spTgt spid="49"/>
                                        </p:tgtEl>
                                        <p:attrNameLst>
                                          <p:attrName>ppt_y</p:attrName>
                                        </p:attrNameLst>
                                      </p:cBhvr>
                                      <p:tavLst>
                                        <p:tav tm="0">
                                          <p:val>
                                            <p:strVal val="#ppt_y+.1"/>
                                          </p:val>
                                        </p:tav>
                                        <p:tav tm="100000">
                                          <p:val>
                                            <p:strVal val="#ppt_y"/>
                                          </p:val>
                                        </p:tav>
                                      </p:tavLst>
                                    </p:anim>
                                  </p:childTnLst>
                                </p:cTn>
                              </p:par>
                            </p:childTnLst>
                          </p:cTn>
                        </p:par>
                        <p:par>
                          <p:cTn id="34" fill="hold">
                            <p:stCondLst>
                              <p:cond delay="2200"/>
                            </p:stCondLst>
                            <p:childTnLst>
                              <p:par>
                                <p:cTn id="35" presetID="42"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300"/>
                                        <p:tgtEl>
                                          <p:spTgt spid="51"/>
                                        </p:tgtEl>
                                      </p:cBhvr>
                                    </p:animEffect>
                                    <p:anim calcmode="lin" valueType="num">
                                      <p:cBhvr>
                                        <p:cTn id="38" dur="300" fill="hold"/>
                                        <p:tgtEl>
                                          <p:spTgt spid="51"/>
                                        </p:tgtEl>
                                        <p:attrNameLst>
                                          <p:attrName>ppt_x</p:attrName>
                                        </p:attrNameLst>
                                      </p:cBhvr>
                                      <p:tavLst>
                                        <p:tav tm="0">
                                          <p:val>
                                            <p:strVal val="#ppt_x"/>
                                          </p:val>
                                        </p:tav>
                                        <p:tav tm="100000">
                                          <p:val>
                                            <p:strVal val="#ppt_x"/>
                                          </p:val>
                                        </p:tav>
                                      </p:tavLst>
                                    </p:anim>
                                    <p:anim calcmode="lin" valueType="num">
                                      <p:cBhvr>
                                        <p:cTn id="39" dur="3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E6F5-7333-8E20-7DFD-2438BA018E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962EC-BA2A-F59C-1EA8-9EEBFAA1BB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517F-DDBD-B283-6E35-7658B8D1A840}"/>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4/4/2024</a:t>
            </a:fld>
            <a:endParaRPr lang="en-US"/>
          </a:p>
        </p:txBody>
      </p:sp>
      <p:sp>
        <p:nvSpPr>
          <p:cNvPr id="5" name="Footer Placeholder 4">
            <a:extLst>
              <a:ext uri="{FF2B5EF4-FFF2-40B4-BE49-F238E27FC236}">
                <a16:creationId xmlns:a16="http://schemas.microsoft.com/office/drawing/2014/main" id="{DCD4780C-2233-1815-4AD4-02F7A3F93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7C585A-9B01-93FA-2AA3-A601F52AD4EF}"/>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74394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173F4-95E5-C18B-BCD4-EEF3F6FF32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CB7F18-8786-FC81-9A94-A3C185645D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C6C9F-FCEF-834C-AEB2-9FAD031CDF82}"/>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4/4/2024</a:t>
            </a:fld>
            <a:endParaRPr lang="en-US"/>
          </a:p>
        </p:txBody>
      </p:sp>
      <p:sp>
        <p:nvSpPr>
          <p:cNvPr id="5" name="Footer Placeholder 4">
            <a:extLst>
              <a:ext uri="{FF2B5EF4-FFF2-40B4-BE49-F238E27FC236}">
                <a16:creationId xmlns:a16="http://schemas.microsoft.com/office/drawing/2014/main" id="{B2CE0709-B687-19E9-F5EC-2380626CE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7ABF6-9711-C8A3-E45E-FC0234C13AFA}"/>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320879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AF36-B42B-9C14-4F20-5218C6EAA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F828B-C308-F810-0FD1-521393DC6E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CFC3A-A540-AFB9-82E0-AFFA5D83A540}"/>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4/4/2024</a:t>
            </a:fld>
            <a:endParaRPr lang="en-US"/>
          </a:p>
        </p:txBody>
      </p:sp>
      <p:sp>
        <p:nvSpPr>
          <p:cNvPr id="5" name="Footer Placeholder 4">
            <a:extLst>
              <a:ext uri="{FF2B5EF4-FFF2-40B4-BE49-F238E27FC236}">
                <a16:creationId xmlns:a16="http://schemas.microsoft.com/office/drawing/2014/main" id="{002644CA-42A8-4F03-0AA9-10776510C4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709C0E-814A-3FEC-289B-CC1AAACD31D8}"/>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pic>
        <p:nvPicPr>
          <p:cNvPr id="7" name="Picture 6" descr="A yellow arrow pointing to a city&#10;&#10;Description automatically generated">
            <a:extLst>
              <a:ext uri="{FF2B5EF4-FFF2-40B4-BE49-F238E27FC236}">
                <a16:creationId xmlns:a16="http://schemas.microsoft.com/office/drawing/2014/main" id="{B877F600-30CD-199A-F065-8B1A459B347E}"/>
              </a:ext>
            </a:extLst>
          </p:cNvPr>
          <p:cNvPicPr>
            <a:picLocks noChangeAspect="1"/>
          </p:cNvPicPr>
          <p:nvPr userDrawn="1"/>
        </p:nvPicPr>
        <p:blipFill rotWithShape="1">
          <a:blip r:embed="rId2"/>
          <a:srcRect t="27447"/>
          <a:stretch/>
        </p:blipFill>
        <p:spPr>
          <a:xfrm>
            <a:off x="0" y="0"/>
            <a:ext cx="8290852" cy="3950918"/>
          </a:xfrm>
          <a:prstGeom prst="rect">
            <a:avLst/>
          </a:prstGeom>
        </p:spPr>
      </p:pic>
      <p:pic>
        <p:nvPicPr>
          <p:cNvPr id="8" name="Picture 7" descr="A black and white logo with white text&#10;&#10;Description automatically generated">
            <a:extLst>
              <a:ext uri="{FF2B5EF4-FFF2-40B4-BE49-F238E27FC236}">
                <a16:creationId xmlns:a16="http://schemas.microsoft.com/office/drawing/2014/main" id="{C7ED1EEA-2510-94E7-3F70-180DE166D403}"/>
              </a:ext>
            </a:extLst>
          </p:cNvPr>
          <p:cNvPicPr>
            <a:picLocks noChangeAspect="1"/>
          </p:cNvPicPr>
          <p:nvPr userDrawn="1"/>
        </p:nvPicPr>
        <p:blipFill>
          <a:blip r:embed="rId3"/>
          <a:stretch>
            <a:fillRect/>
          </a:stretch>
        </p:blipFill>
        <p:spPr>
          <a:xfrm>
            <a:off x="360750" y="347839"/>
            <a:ext cx="3088244" cy="1168525"/>
          </a:xfrm>
          <a:prstGeom prst="rect">
            <a:avLst/>
          </a:prstGeom>
          <a:effectLst>
            <a:outerShdw blurRad="439271" dir="5400000" sx="90196" sy="90196" algn="t" rotWithShape="0">
              <a:srgbClr val="29A39B">
                <a:alpha val="97286"/>
              </a:srgbClr>
            </a:outerShdw>
          </a:effectLst>
        </p:spPr>
      </p:pic>
      <p:pic>
        <p:nvPicPr>
          <p:cNvPr id="9" name="Picture 8" descr="A close up of colorful letters&#10;&#10;Description automatically generated">
            <a:extLst>
              <a:ext uri="{FF2B5EF4-FFF2-40B4-BE49-F238E27FC236}">
                <a16:creationId xmlns:a16="http://schemas.microsoft.com/office/drawing/2014/main" id="{2937D138-73AC-A2B8-E2B0-03C9E6E05AA7}"/>
              </a:ext>
            </a:extLst>
          </p:cNvPr>
          <p:cNvPicPr>
            <a:picLocks noChangeAspect="1"/>
          </p:cNvPicPr>
          <p:nvPr userDrawn="1"/>
        </p:nvPicPr>
        <p:blipFill>
          <a:blip r:embed="rId4"/>
          <a:stretch>
            <a:fillRect/>
          </a:stretch>
        </p:blipFill>
        <p:spPr>
          <a:xfrm>
            <a:off x="7813469" y="329868"/>
            <a:ext cx="4173220" cy="1325562"/>
          </a:xfrm>
          <a:prstGeom prst="rect">
            <a:avLst/>
          </a:prstGeom>
          <a:effectLst>
            <a:glow rad="573980">
              <a:schemeClr val="bg1">
                <a:alpha val="20191"/>
              </a:schemeClr>
            </a:glow>
          </a:effectLst>
        </p:spPr>
      </p:pic>
      <p:pic>
        <p:nvPicPr>
          <p:cNvPr id="10" name="Picture 9" descr="A number with a black background&#10;&#10;Description automatically generated">
            <a:extLst>
              <a:ext uri="{FF2B5EF4-FFF2-40B4-BE49-F238E27FC236}">
                <a16:creationId xmlns:a16="http://schemas.microsoft.com/office/drawing/2014/main" id="{02E0CFDB-DA67-CFA5-A2FE-FB0C88E62F4C}"/>
              </a:ext>
            </a:extLst>
          </p:cNvPr>
          <p:cNvPicPr>
            <a:picLocks noChangeAspect="1"/>
          </p:cNvPicPr>
          <p:nvPr userDrawn="1"/>
        </p:nvPicPr>
        <p:blipFill>
          <a:blip r:embed="rId5"/>
          <a:stretch>
            <a:fillRect/>
          </a:stretch>
        </p:blipFill>
        <p:spPr>
          <a:xfrm>
            <a:off x="9982200" y="6004612"/>
            <a:ext cx="1991634" cy="678232"/>
          </a:xfrm>
          <a:prstGeom prst="rect">
            <a:avLst/>
          </a:prstGeom>
        </p:spPr>
      </p:pic>
    </p:spTree>
    <p:extLst>
      <p:ext uri="{BB962C8B-B14F-4D97-AF65-F5344CB8AC3E}">
        <p14:creationId xmlns:p14="http://schemas.microsoft.com/office/powerpoint/2010/main" val="248447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A4A4-79B2-5523-73DA-BAB461FCD050}"/>
              </a:ext>
            </a:extLst>
          </p:cNvPr>
          <p:cNvSpPr>
            <a:spLocks noGrp="1"/>
          </p:cNvSpPr>
          <p:nvPr>
            <p:ph type="title"/>
          </p:nvPr>
        </p:nvSpPr>
        <p:spPr>
          <a:xfrm>
            <a:off x="1928190" y="1709738"/>
            <a:ext cx="9419259" cy="2882140"/>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C1AAB482-6F7C-D87B-7F82-19190CC66D1D}"/>
              </a:ext>
            </a:extLst>
          </p:cNvPr>
          <p:cNvSpPr>
            <a:spLocks noGrp="1"/>
          </p:cNvSpPr>
          <p:nvPr>
            <p:ph type="body" idx="1"/>
          </p:nvPr>
        </p:nvSpPr>
        <p:spPr>
          <a:xfrm>
            <a:off x="1928190" y="4589463"/>
            <a:ext cx="9419259" cy="1515649"/>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EA7E3-B4E9-D270-5182-D5F765328324}"/>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4/4/2024</a:t>
            </a:fld>
            <a:endParaRPr lang="en-US"/>
          </a:p>
        </p:txBody>
      </p:sp>
      <p:sp>
        <p:nvSpPr>
          <p:cNvPr id="5" name="Footer Placeholder 4">
            <a:extLst>
              <a:ext uri="{FF2B5EF4-FFF2-40B4-BE49-F238E27FC236}">
                <a16:creationId xmlns:a16="http://schemas.microsoft.com/office/drawing/2014/main" id="{57024336-4605-97DC-78D4-40350ECAC1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09BC7C-B7FE-CCEE-548F-4789224B1B31}"/>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pic>
        <p:nvPicPr>
          <p:cNvPr id="7" name="Picture 6">
            <a:extLst>
              <a:ext uri="{FF2B5EF4-FFF2-40B4-BE49-F238E27FC236}">
                <a16:creationId xmlns:a16="http://schemas.microsoft.com/office/drawing/2014/main" id="{69B0780A-4889-F2F5-AD4F-9C08CB80C7D6}"/>
              </a:ext>
            </a:extLst>
          </p:cNvPr>
          <p:cNvPicPr>
            <a:picLocks noChangeAspect="1"/>
          </p:cNvPicPr>
          <p:nvPr userDrawn="1"/>
        </p:nvPicPr>
        <p:blipFill>
          <a:blip r:embed="rId2"/>
          <a:srcRect/>
          <a:stretch/>
        </p:blipFill>
        <p:spPr>
          <a:xfrm>
            <a:off x="-1411357" y="2268537"/>
            <a:ext cx="3146416" cy="4719624"/>
          </a:xfrm>
          <a:prstGeom prst="rect">
            <a:avLst/>
          </a:prstGeom>
        </p:spPr>
      </p:pic>
    </p:spTree>
    <p:extLst>
      <p:ext uri="{BB962C8B-B14F-4D97-AF65-F5344CB8AC3E}">
        <p14:creationId xmlns:p14="http://schemas.microsoft.com/office/powerpoint/2010/main" val="322985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C402-551E-D221-725B-FD7D231B7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CE121-36C9-0AB2-31FC-02DDE8D29C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DAC1E-43A5-8B94-B4A6-2859CE352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6BE13-2274-7448-ABC4-AD5EAC6F0E0B}"/>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4/4/2024</a:t>
            </a:fld>
            <a:endParaRPr lang="en-US"/>
          </a:p>
        </p:txBody>
      </p:sp>
      <p:sp>
        <p:nvSpPr>
          <p:cNvPr id="6" name="Footer Placeholder 5">
            <a:extLst>
              <a:ext uri="{FF2B5EF4-FFF2-40B4-BE49-F238E27FC236}">
                <a16:creationId xmlns:a16="http://schemas.microsoft.com/office/drawing/2014/main" id="{424D1D6E-C699-75DB-5120-8769EB6DE1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5FEDED-681F-7B97-DCF8-2F87289E640B}"/>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2050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DE5F-EF10-6867-D709-04C856BD34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8E451E-BD77-E238-D4FA-83A1A1091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9A04F-1685-BC42-5555-6946FFD5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5CA4A9-2F7E-C6FA-734F-4AE8923A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967661-277E-6109-3E98-7360A3D81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FF3307-855C-AC61-5CC0-D5D4AD7041C8}"/>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4/4/2024</a:t>
            </a:fld>
            <a:endParaRPr lang="en-US"/>
          </a:p>
        </p:txBody>
      </p:sp>
      <p:sp>
        <p:nvSpPr>
          <p:cNvPr id="8" name="Footer Placeholder 7">
            <a:extLst>
              <a:ext uri="{FF2B5EF4-FFF2-40B4-BE49-F238E27FC236}">
                <a16:creationId xmlns:a16="http://schemas.microsoft.com/office/drawing/2014/main" id="{09118647-D5F4-84F4-251A-CEB0DA8705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A68D15E-0EF4-AF37-E964-9B819135A738}"/>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84361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EC0D0F-C728-C6D7-6F97-D34D4B9FB661}"/>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09743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42ED79-6911-CD17-118B-3BEAB9C46855}"/>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1105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4FDB-2F6F-813E-8F87-47694DE71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21B85-B9D2-F5CE-E270-801C07068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7349E7-8842-6598-3D55-7F0116B30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FBA94-5D1C-D448-0AFF-C304A0943BF1}"/>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4/4/2024</a:t>
            </a:fld>
            <a:endParaRPr lang="en-US"/>
          </a:p>
        </p:txBody>
      </p:sp>
      <p:sp>
        <p:nvSpPr>
          <p:cNvPr id="6" name="Footer Placeholder 5">
            <a:extLst>
              <a:ext uri="{FF2B5EF4-FFF2-40B4-BE49-F238E27FC236}">
                <a16:creationId xmlns:a16="http://schemas.microsoft.com/office/drawing/2014/main" id="{3404980F-08B5-9649-BFCD-65842222F5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CDFBFA-FE9D-3CC9-B171-E29848BFE1E9}"/>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215975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BD5C-7CC8-2B43-C2B6-986F0E43B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A20470-5BF7-85DF-E5E6-FC264AEDC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987A08-5112-CCFE-5636-73008E29A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E1ED3-B5D3-E10B-2CA1-2BBDFA772606}"/>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4/4/2024</a:t>
            </a:fld>
            <a:endParaRPr lang="en-US"/>
          </a:p>
        </p:txBody>
      </p:sp>
      <p:sp>
        <p:nvSpPr>
          <p:cNvPr id="6" name="Footer Placeholder 5">
            <a:extLst>
              <a:ext uri="{FF2B5EF4-FFF2-40B4-BE49-F238E27FC236}">
                <a16:creationId xmlns:a16="http://schemas.microsoft.com/office/drawing/2014/main" id="{ABDDA764-C30D-BF15-CF4C-DC7161BA55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FE4624-FE0B-7168-FE39-3622C56487F2}"/>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61055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4B5018-E0EF-2AD6-DAD6-1ABBC12E9880}"/>
              </a:ext>
            </a:extLst>
          </p:cNvPr>
          <p:cNvSpPr/>
          <p:nvPr userDrawn="1"/>
        </p:nvSpPr>
        <p:spPr>
          <a:xfrm>
            <a:off x="0" y="0"/>
            <a:ext cx="12192000" cy="6858000"/>
          </a:xfrm>
          <a:prstGeom prst="rect">
            <a:avLst/>
          </a:prstGeom>
          <a:gradFill flip="none" rotWithShape="1">
            <a:gsLst>
              <a:gs pos="22000">
                <a:srgbClr val="29A39B">
                  <a:alpha val="52099"/>
                </a:srgbClr>
              </a:gs>
              <a:gs pos="62000">
                <a:srgbClr val="FFA201">
                  <a:alpha val="32361"/>
                </a:srgbClr>
              </a:gs>
              <a:gs pos="100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D5ACB6D-29A7-7142-864D-CF366EEC2C30}"/>
              </a:ext>
            </a:extLst>
          </p:cNvPr>
          <p:cNvSpPr>
            <a:spLocks noGrp="1"/>
          </p:cNvSpPr>
          <p:nvPr>
            <p:ph type="title"/>
          </p:nvPr>
        </p:nvSpPr>
        <p:spPr>
          <a:xfrm>
            <a:off x="838200" y="2209925"/>
            <a:ext cx="10515600" cy="1219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C58B29-DF81-C1ED-A53B-836E031E78BC}"/>
              </a:ext>
            </a:extLst>
          </p:cNvPr>
          <p:cNvSpPr>
            <a:spLocks noGrp="1"/>
          </p:cNvSpPr>
          <p:nvPr>
            <p:ph type="body" idx="1"/>
          </p:nvPr>
        </p:nvSpPr>
        <p:spPr>
          <a:xfrm>
            <a:off x="838200" y="3429000"/>
            <a:ext cx="10515600" cy="3253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56073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slides/_rels/slide13.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13" Type="http://schemas.openxmlformats.org/officeDocument/2006/relationships/image" Target="../media/image42.svg"/><Relationship Id="rId18" Type="http://schemas.openxmlformats.org/officeDocument/2006/relationships/image" Target="../media/image47.png"/><Relationship Id="rId26" Type="http://schemas.openxmlformats.org/officeDocument/2006/relationships/image" Target="../media/image55.png"/><Relationship Id="rId39" Type="http://schemas.openxmlformats.org/officeDocument/2006/relationships/image" Target="../media/image68.svg"/><Relationship Id="rId21" Type="http://schemas.openxmlformats.org/officeDocument/2006/relationships/image" Target="../media/image50.svg"/><Relationship Id="rId34" Type="http://schemas.openxmlformats.org/officeDocument/2006/relationships/image" Target="../media/image63.png"/><Relationship Id="rId42" Type="http://schemas.openxmlformats.org/officeDocument/2006/relationships/image" Target="../media/image71.png"/><Relationship Id="rId7" Type="http://schemas.openxmlformats.org/officeDocument/2006/relationships/image" Target="../media/image36.svg"/><Relationship Id="rId2" Type="http://schemas.openxmlformats.org/officeDocument/2006/relationships/notesSlide" Target="../notesSlides/notesSlide5.xml"/><Relationship Id="rId16" Type="http://schemas.openxmlformats.org/officeDocument/2006/relationships/image" Target="../media/image45.png"/><Relationship Id="rId29" Type="http://schemas.openxmlformats.org/officeDocument/2006/relationships/image" Target="../media/image58.sv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6.svg"/><Relationship Id="rId40" Type="http://schemas.openxmlformats.org/officeDocument/2006/relationships/image" Target="../media/image69.png"/><Relationship Id="rId45" Type="http://schemas.openxmlformats.org/officeDocument/2006/relationships/image" Target="../media/image74.sv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2.svg"/><Relationship Id="rId28" Type="http://schemas.openxmlformats.org/officeDocument/2006/relationships/image" Target="../media/image57.png"/><Relationship Id="rId36" Type="http://schemas.openxmlformats.org/officeDocument/2006/relationships/image" Target="../media/image65.png"/><Relationship Id="rId10" Type="http://schemas.openxmlformats.org/officeDocument/2006/relationships/image" Target="../media/image39.png"/><Relationship Id="rId19" Type="http://schemas.openxmlformats.org/officeDocument/2006/relationships/image" Target="../media/image48.svg"/><Relationship Id="rId31" Type="http://schemas.openxmlformats.org/officeDocument/2006/relationships/image" Target="../media/image60.svg"/><Relationship Id="rId44" Type="http://schemas.openxmlformats.org/officeDocument/2006/relationships/image" Target="../media/image73.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svg"/><Relationship Id="rId30" Type="http://schemas.openxmlformats.org/officeDocument/2006/relationships/image" Target="../media/image59.png"/><Relationship Id="rId35" Type="http://schemas.openxmlformats.org/officeDocument/2006/relationships/image" Target="../media/image64.svg"/><Relationship Id="rId43" Type="http://schemas.openxmlformats.org/officeDocument/2006/relationships/image" Target="../media/image72.svg"/><Relationship Id="rId8" Type="http://schemas.openxmlformats.org/officeDocument/2006/relationships/image" Target="../media/image37.png"/><Relationship Id="rId3" Type="http://schemas.openxmlformats.org/officeDocument/2006/relationships/image" Target="../media/image22.png"/><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4.svg"/><Relationship Id="rId33" Type="http://schemas.openxmlformats.org/officeDocument/2006/relationships/image" Target="../media/image62.svg"/><Relationship Id="rId38" Type="http://schemas.openxmlformats.org/officeDocument/2006/relationships/image" Target="../media/image67.png"/><Relationship Id="rId20" Type="http://schemas.openxmlformats.org/officeDocument/2006/relationships/image" Target="../media/image49.png"/><Relationship Id="rId41" Type="http://schemas.openxmlformats.org/officeDocument/2006/relationships/image" Target="../media/image70.svg"/></Relationships>
</file>

<file path=ppt/slides/_rels/slide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png"/><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8D84C7-CC74-A7ED-52C7-BE20C6F80668}"/>
              </a:ext>
            </a:extLst>
          </p:cNvPr>
          <p:cNvSpPr>
            <a:spLocks noGrp="1"/>
          </p:cNvSpPr>
          <p:nvPr>
            <p:ph type="title"/>
          </p:nvPr>
        </p:nvSpPr>
        <p:spPr/>
        <p:txBody>
          <a:bodyPr/>
          <a:lstStyle/>
          <a:p>
            <a:pPr algn="ctr"/>
            <a:r>
              <a:rPr lang="en-US" sz="4400" b="1" dirty="0"/>
              <a:t>Classroom Presentation</a:t>
            </a:r>
          </a:p>
        </p:txBody>
      </p:sp>
      <p:sp>
        <p:nvSpPr>
          <p:cNvPr id="5" name="Content Placeholder 4">
            <a:extLst>
              <a:ext uri="{FF2B5EF4-FFF2-40B4-BE49-F238E27FC236}">
                <a16:creationId xmlns:a16="http://schemas.microsoft.com/office/drawing/2014/main" id="{FC5C08F8-9C51-FD02-620F-7C8B8E2794A2}"/>
              </a:ext>
            </a:extLst>
          </p:cNvPr>
          <p:cNvSpPr>
            <a:spLocks noGrp="1"/>
          </p:cNvSpPr>
          <p:nvPr>
            <p:ph idx="1"/>
          </p:nvPr>
        </p:nvSpPr>
        <p:spPr/>
        <p:txBody>
          <a:bodyPr>
            <a:normAutofit/>
          </a:bodyPr>
          <a:lstStyle/>
          <a:p>
            <a:pPr marL="0" indent="0" algn="ctr">
              <a:buNone/>
            </a:pPr>
            <a:r>
              <a:rPr lang="en-US" sz="2400" b="1" dirty="0"/>
              <a:t>Grade level: </a:t>
            </a:r>
            <a:r>
              <a:rPr lang="en-US" sz="2400" dirty="0"/>
              <a:t>K-3</a:t>
            </a:r>
          </a:p>
          <a:p>
            <a:pPr marL="0" indent="0" algn="ctr">
              <a:buNone/>
            </a:pPr>
            <a:r>
              <a:rPr lang="en-US" sz="2400" b="1" dirty="0"/>
              <a:t>Run time: </a:t>
            </a:r>
            <a:r>
              <a:rPr lang="en-US" sz="2400" dirty="0"/>
              <a:t>30 minutes (additional information in slide notes)</a:t>
            </a:r>
          </a:p>
          <a:p>
            <a:pPr marL="0" indent="0" algn="ctr">
              <a:buNone/>
            </a:pPr>
            <a:r>
              <a:rPr lang="en-US" sz="2400" b="1" dirty="0"/>
              <a:t>Suggested materials: </a:t>
            </a:r>
            <a:r>
              <a:rPr lang="en-US" sz="2400" dirty="0"/>
              <a:t>Building Safety Month kids activity book</a:t>
            </a:r>
          </a:p>
          <a:p>
            <a:pPr marL="0" indent="0" algn="ctr">
              <a:buNone/>
            </a:pPr>
            <a:r>
              <a:rPr lang="en-US" sz="2400" b="1" dirty="0"/>
              <a:t>Available for purchase: </a:t>
            </a:r>
            <a:r>
              <a:rPr lang="en-US" sz="2400" dirty="0"/>
              <a:t>Building Safety Month vest, hats and pencils</a:t>
            </a:r>
          </a:p>
          <a:p>
            <a:pPr marL="0" indent="0" algn="ctr">
              <a:buNone/>
            </a:pPr>
            <a:r>
              <a:rPr lang="en-US" sz="2400" i="1" dirty="0"/>
              <a:t>Extension activities available at the end of the presentation. </a:t>
            </a:r>
          </a:p>
        </p:txBody>
      </p:sp>
    </p:spTree>
    <p:extLst>
      <p:ext uri="{BB962C8B-B14F-4D97-AF65-F5344CB8AC3E}">
        <p14:creationId xmlns:p14="http://schemas.microsoft.com/office/powerpoint/2010/main" val="92436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433835" y="2439298"/>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Building codes save energy and water!</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5965280" y="435989"/>
            <a:ext cx="6633120" cy="9949680"/>
          </a:xfrm>
          <a:prstGeom prst="rect">
            <a:avLst/>
          </a:prstGeom>
        </p:spPr>
      </p:pic>
    </p:spTree>
    <p:extLst>
      <p:ext uri="{BB962C8B-B14F-4D97-AF65-F5344CB8AC3E}">
        <p14:creationId xmlns:p14="http://schemas.microsoft.com/office/powerpoint/2010/main" val="277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1E53A-7D76-F0C1-3DB1-F90A1CFE78C8}"/>
              </a:ext>
            </a:extLst>
          </p:cNvPr>
          <p:cNvPicPr>
            <a:picLocks noChangeAspect="1"/>
          </p:cNvPicPr>
          <p:nvPr/>
        </p:nvPicPr>
        <p:blipFill>
          <a:blip r:embed="rId3"/>
          <a:srcRect/>
          <a:stretch/>
        </p:blipFill>
        <p:spPr>
          <a:xfrm>
            <a:off x="-2048420" y="2290189"/>
            <a:ext cx="6633120" cy="9949680"/>
          </a:xfrm>
          <a:prstGeom prst="rect">
            <a:avLst/>
          </a:prstGeom>
        </p:spPr>
      </p:pic>
      <p:sp>
        <p:nvSpPr>
          <p:cNvPr id="3" name="Title 3">
            <a:extLst>
              <a:ext uri="{FF2B5EF4-FFF2-40B4-BE49-F238E27FC236}">
                <a16:creationId xmlns:a16="http://schemas.microsoft.com/office/drawing/2014/main" id="{6B72527D-3C0E-C5D2-61C2-F239B8142EBF}"/>
              </a:ext>
            </a:extLst>
          </p:cNvPr>
          <p:cNvSpPr txBox="1">
            <a:spLocks/>
          </p:cNvSpPr>
          <p:nvPr/>
        </p:nvSpPr>
        <p:spPr>
          <a:xfrm>
            <a:off x="3337535"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ea typeface="Calibri" panose="020F0502020204030204"/>
                <a:cs typeface="Calibri" panose="020F0502020204030204"/>
              </a:rPr>
              <a:t>Extension</a:t>
            </a:r>
            <a:br>
              <a:rPr lang="en-US" dirty="0">
                <a:ea typeface="Calibri" panose="020F0502020204030204"/>
                <a:cs typeface="Calibri" panose="020F0502020204030204"/>
              </a:rPr>
            </a:br>
            <a:r>
              <a:rPr lang="en-US" dirty="0">
                <a:ea typeface="Calibri" panose="020F0502020204030204"/>
                <a:cs typeface="Calibri" panose="020F0502020204030204"/>
              </a:rPr>
              <a:t>Activities</a:t>
            </a:r>
            <a:endParaRPr lang="en-US" dirty="0"/>
          </a:p>
        </p:txBody>
      </p:sp>
    </p:spTree>
    <p:extLst>
      <p:ext uri="{BB962C8B-B14F-4D97-AF65-F5344CB8AC3E}">
        <p14:creationId xmlns:p14="http://schemas.microsoft.com/office/powerpoint/2010/main" val="18010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D1AD940-1664-55FD-B7A2-2BFB6361B94E}"/>
              </a:ext>
            </a:extLst>
          </p:cNvPr>
          <p:cNvGrpSpPr/>
          <p:nvPr/>
        </p:nvGrpSpPr>
        <p:grpSpPr>
          <a:xfrm>
            <a:off x="6096000" y="2615540"/>
            <a:ext cx="1626919" cy="1626919"/>
            <a:chOff x="6482790" y="1578941"/>
            <a:chExt cx="1626919" cy="1626919"/>
          </a:xfrm>
        </p:grpSpPr>
        <p:sp>
          <p:nvSpPr>
            <p:cNvPr id="9" name="Oval 8">
              <a:extLst>
                <a:ext uri="{FF2B5EF4-FFF2-40B4-BE49-F238E27FC236}">
                  <a16:creationId xmlns:a16="http://schemas.microsoft.com/office/drawing/2014/main" id="{0AA58F05-0009-CBD1-35FA-AA4F096DE143}"/>
                </a:ext>
              </a:extLst>
            </p:cNvPr>
            <p:cNvSpPr/>
            <p:nvPr/>
          </p:nvSpPr>
          <p:spPr>
            <a:xfrm>
              <a:off x="6482790"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Treasure Map with solid fill">
              <a:extLst>
                <a:ext uri="{FF2B5EF4-FFF2-40B4-BE49-F238E27FC236}">
                  <a16:creationId xmlns:a16="http://schemas.microsoft.com/office/drawing/2014/main" id="{5CD87C39-304E-E698-2A31-ACE3BC8B02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6649" y="1782800"/>
              <a:ext cx="1219200" cy="1219200"/>
            </a:xfrm>
            <a:prstGeom prst="rect">
              <a:avLst/>
            </a:prstGeom>
          </p:spPr>
        </p:pic>
      </p:grpSp>
      <p:grpSp>
        <p:nvGrpSpPr>
          <p:cNvPr id="17" name="Group 16">
            <a:extLst>
              <a:ext uri="{FF2B5EF4-FFF2-40B4-BE49-F238E27FC236}">
                <a16:creationId xmlns:a16="http://schemas.microsoft.com/office/drawing/2014/main" id="{2339677F-B553-EEA6-7CC1-38C5B50BB8EB}"/>
              </a:ext>
            </a:extLst>
          </p:cNvPr>
          <p:cNvGrpSpPr/>
          <p:nvPr/>
        </p:nvGrpSpPr>
        <p:grpSpPr>
          <a:xfrm>
            <a:off x="9844388" y="2615540"/>
            <a:ext cx="1626919" cy="1626919"/>
            <a:chOff x="10231178" y="1578941"/>
            <a:chExt cx="1626919" cy="1626919"/>
          </a:xfrm>
        </p:grpSpPr>
        <p:sp>
          <p:nvSpPr>
            <p:cNvPr id="15" name="Oval 14">
              <a:extLst>
                <a:ext uri="{FF2B5EF4-FFF2-40B4-BE49-F238E27FC236}">
                  <a16:creationId xmlns:a16="http://schemas.microsoft.com/office/drawing/2014/main" id="{46EC0AAD-911D-9ECA-5244-947728394178}"/>
                </a:ext>
              </a:extLst>
            </p:cNvPr>
            <p:cNvSpPr/>
            <p:nvPr/>
          </p:nvSpPr>
          <p:spPr>
            <a:xfrm>
              <a:off x="10231178"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reasure chest with solid fill">
              <a:extLst>
                <a:ext uri="{FF2B5EF4-FFF2-40B4-BE49-F238E27FC236}">
                  <a16:creationId xmlns:a16="http://schemas.microsoft.com/office/drawing/2014/main" id="{38CEA86F-6FE0-75EA-B731-B35441CC99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8837" y="1649682"/>
              <a:ext cx="1371600" cy="1371600"/>
            </a:xfrm>
            <a:prstGeom prst="rect">
              <a:avLst/>
            </a:prstGeom>
          </p:spPr>
        </p:pic>
      </p:grpSp>
      <p:grpSp>
        <p:nvGrpSpPr>
          <p:cNvPr id="18" name="Group 17">
            <a:extLst>
              <a:ext uri="{FF2B5EF4-FFF2-40B4-BE49-F238E27FC236}">
                <a16:creationId xmlns:a16="http://schemas.microsoft.com/office/drawing/2014/main" id="{23734CF1-768F-A8B3-BF0F-9FFFDF057B72}"/>
              </a:ext>
            </a:extLst>
          </p:cNvPr>
          <p:cNvGrpSpPr/>
          <p:nvPr/>
        </p:nvGrpSpPr>
        <p:grpSpPr>
          <a:xfrm>
            <a:off x="7970194" y="2615540"/>
            <a:ext cx="1626919" cy="1626919"/>
            <a:chOff x="8356984" y="1578941"/>
            <a:chExt cx="1626919" cy="1626919"/>
          </a:xfrm>
        </p:grpSpPr>
        <p:sp>
          <p:nvSpPr>
            <p:cNvPr id="12" name="Oval 11">
              <a:extLst>
                <a:ext uri="{FF2B5EF4-FFF2-40B4-BE49-F238E27FC236}">
                  <a16:creationId xmlns:a16="http://schemas.microsoft.com/office/drawing/2014/main" id="{F5280584-D265-11E2-66E3-73440DBF11EC}"/>
                </a:ext>
              </a:extLst>
            </p:cNvPr>
            <p:cNvSpPr/>
            <p:nvPr/>
          </p:nvSpPr>
          <p:spPr>
            <a:xfrm>
              <a:off x="8356984"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iamond with solid fill">
              <a:extLst>
                <a:ext uri="{FF2B5EF4-FFF2-40B4-BE49-F238E27FC236}">
                  <a16:creationId xmlns:a16="http://schemas.microsoft.com/office/drawing/2014/main" id="{47AF6EFC-0FDB-623B-BB92-8633204A62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7993" y="1839950"/>
              <a:ext cx="1104900" cy="1104900"/>
            </a:xfrm>
            <a:prstGeom prst="rect">
              <a:avLst/>
            </a:prstGeom>
          </p:spPr>
        </p:pic>
      </p:grpSp>
      <p:sp>
        <p:nvSpPr>
          <p:cNvPr id="20" name="Title 3">
            <a:extLst>
              <a:ext uri="{FF2B5EF4-FFF2-40B4-BE49-F238E27FC236}">
                <a16:creationId xmlns:a16="http://schemas.microsoft.com/office/drawing/2014/main" id="{C1B91567-9D7F-6E21-29F1-9F230A7F0852}"/>
              </a:ext>
            </a:extLst>
          </p:cNvPr>
          <p:cNvSpPr txBox="1">
            <a:spLocks/>
          </p:cNvSpPr>
          <p:nvPr/>
        </p:nvSpPr>
        <p:spPr>
          <a:xfrm>
            <a:off x="838200"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t>Building Safety Treasure Hunt</a:t>
            </a:r>
          </a:p>
        </p:txBody>
      </p:sp>
    </p:spTree>
    <p:extLst>
      <p:ext uri="{BB962C8B-B14F-4D97-AF65-F5344CB8AC3E}">
        <p14:creationId xmlns:p14="http://schemas.microsoft.com/office/powerpoint/2010/main" val="22435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ppt_w</p:attrName>
                                        </p:attrNameLst>
                                      </p:cBhvr>
                                      <p:tavLst>
                                        <p:tav tm="0" fmla="#ppt_w*sin(2.5*pi*$)">
                                          <p:val>
                                            <p:fltVal val="0"/>
                                          </p:val>
                                        </p:tav>
                                        <p:tav tm="100000">
                                          <p:val>
                                            <p:fltVal val="1"/>
                                          </p:val>
                                        </p:tav>
                                      </p:tavLst>
                                    </p:anim>
                                    <p:anim calcmode="lin" valueType="num">
                                      <p:cBhvr>
                                        <p:cTn id="9" dur="1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ppt_w</p:attrName>
                                        </p:attrNameLst>
                                      </p:cBhvr>
                                      <p:tavLst>
                                        <p:tav tm="0" fmla="#ppt_w*sin(2.5*pi*$)">
                                          <p:val>
                                            <p:fltVal val="0"/>
                                          </p:val>
                                        </p:tav>
                                        <p:tav tm="100000">
                                          <p:val>
                                            <p:fltVal val="1"/>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ppt_w</p:attrName>
                                        </p:attrNameLst>
                                      </p:cBhvr>
                                      <p:tavLst>
                                        <p:tav tm="0" fmla="#ppt_w*sin(2.5*pi*$)">
                                          <p:val>
                                            <p:fltVal val="0"/>
                                          </p:val>
                                        </p:tav>
                                        <p:tav tm="100000">
                                          <p:val>
                                            <p:fltVal val="1"/>
                                          </p:val>
                                        </p:tav>
                                      </p:tavLst>
                                    </p:anim>
                                    <p:anim calcmode="lin" valueType="num">
                                      <p:cBhvr>
                                        <p:cTn id="19"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C1B91567-9D7F-6E21-29F1-9F230A7F0852}"/>
              </a:ext>
            </a:extLst>
          </p:cNvPr>
          <p:cNvSpPr txBox="1">
            <a:spLocks/>
          </p:cNvSpPr>
          <p:nvPr/>
        </p:nvSpPr>
        <p:spPr>
          <a:xfrm>
            <a:off x="838200"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t>Other Building Safety Activities</a:t>
            </a:r>
          </a:p>
        </p:txBody>
      </p:sp>
      <p:grpSp>
        <p:nvGrpSpPr>
          <p:cNvPr id="13" name="Group 12">
            <a:extLst>
              <a:ext uri="{FF2B5EF4-FFF2-40B4-BE49-F238E27FC236}">
                <a16:creationId xmlns:a16="http://schemas.microsoft.com/office/drawing/2014/main" id="{F8425867-F8C9-8E9E-2425-EF26010987CA}"/>
              </a:ext>
            </a:extLst>
          </p:cNvPr>
          <p:cNvGrpSpPr/>
          <p:nvPr/>
        </p:nvGrpSpPr>
        <p:grpSpPr>
          <a:xfrm>
            <a:off x="6096000" y="2615540"/>
            <a:ext cx="1626919" cy="2015444"/>
            <a:chOff x="6096000" y="2615540"/>
            <a:chExt cx="1626919" cy="2015444"/>
          </a:xfrm>
        </p:grpSpPr>
        <p:sp>
          <p:nvSpPr>
            <p:cNvPr id="9" name="Oval 8">
              <a:extLst>
                <a:ext uri="{FF2B5EF4-FFF2-40B4-BE49-F238E27FC236}">
                  <a16:creationId xmlns:a16="http://schemas.microsoft.com/office/drawing/2014/main" id="{0AA58F05-0009-CBD1-35FA-AA4F096DE143}"/>
                </a:ext>
              </a:extLst>
            </p:cNvPr>
            <p:cNvSpPr/>
            <p:nvPr/>
          </p:nvSpPr>
          <p:spPr>
            <a:xfrm>
              <a:off x="6096000"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Image with solid fill">
              <a:extLst>
                <a:ext uri="{FF2B5EF4-FFF2-40B4-BE49-F238E27FC236}">
                  <a16:creationId xmlns:a16="http://schemas.microsoft.com/office/drawing/2014/main" id="{5CD87C39-304E-E698-2A31-ACE3BC8B02A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99859" y="2819399"/>
              <a:ext cx="1219200" cy="1219200"/>
            </a:xfrm>
            <a:prstGeom prst="rect">
              <a:avLst/>
            </a:prstGeom>
          </p:spPr>
        </p:pic>
        <p:sp>
          <p:nvSpPr>
            <p:cNvPr id="2" name="TextBox 1">
              <a:extLst>
                <a:ext uri="{FF2B5EF4-FFF2-40B4-BE49-F238E27FC236}">
                  <a16:creationId xmlns:a16="http://schemas.microsoft.com/office/drawing/2014/main" id="{C9858BAA-D67E-C630-10C5-B34B6D717FA9}"/>
                </a:ext>
              </a:extLst>
            </p:cNvPr>
            <p:cNvSpPr txBox="1"/>
            <p:nvPr/>
          </p:nvSpPr>
          <p:spPr>
            <a:xfrm>
              <a:off x="6414580" y="4261652"/>
              <a:ext cx="989758" cy="369332"/>
            </a:xfrm>
            <a:prstGeom prst="rect">
              <a:avLst/>
            </a:prstGeom>
            <a:noFill/>
          </p:spPr>
          <p:txBody>
            <a:bodyPr wrap="none" rtlCol="0">
              <a:spAutoFit/>
            </a:bodyPr>
            <a:lstStyle/>
            <a:p>
              <a:pPr algn="ctr"/>
              <a:r>
                <a:rPr lang="en-US" dirty="0"/>
                <a:t>POSTER</a:t>
              </a:r>
            </a:p>
          </p:txBody>
        </p:sp>
      </p:grpSp>
      <p:grpSp>
        <p:nvGrpSpPr>
          <p:cNvPr id="14" name="Group 13">
            <a:extLst>
              <a:ext uri="{FF2B5EF4-FFF2-40B4-BE49-F238E27FC236}">
                <a16:creationId xmlns:a16="http://schemas.microsoft.com/office/drawing/2014/main" id="{D5D121C4-929B-5A71-1DF8-36030359AE56}"/>
              </a:ext>
            </a:extLst>
          </p:cNvPr>
          <p:cNvGrpSpPr/>
          <p:nvPr/>
        </p:nvGrpSpPr>
        <p:grpSpPr>
          <a:xfrm>
            <a:off x="7970194" y="2615540"/>
            <a:ext cx="1626919" cy="2015444"/>
            <a:chOff x="7970194" y="2615540"/>
            <a:chExt cx="1626919" cy="2015444"/>
          </a:xfrm>
        </p:grpSpPr>
        <p:sp>
          <p:nvSpPr>
            <p:cNvPr id="12" name="Oval 11">
              <a:extLst>
                <a:ext uri="{FF2B5EF4-FFF2-40B4-BE49-F238E27FC236}">
                  <a16:creationId xmlns:a16="http://schemas.microsoft.com/office/drawing/2014/main" id="{F5280584-D265-11E2-66E3-73440DBF11EC}"/>
                </a:ext>
              </a:extLst>
            </p:cNvPr>
            <p:cNvSpPr/>
            <p:nvPr/>
          </p:nvSpPr>
          <p:spPr>
            <a:xfrm>
              <a:off x="7970194"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Quill with solid fill">
              <a:extLst>
                <a:ext uri="{FF2B5EF4-FFF2-40B4-BE49-F238E27FC236}">
                  <a16:creationId xmlns:a16="http://schemas.microsoft.com/office/drawing/2014/main" id="{47AF6EFC-0FDB-623B-BB92-8633204A62D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1203" y="2876549"/>
              <a:ext cx="1104900" cy="1104900"/>
            </a:xfrm>
            <a:prstGeom prst="rect">
              <a:avLst/>
            </a:prstGeom>
          </p:spPr>
        </p:pic>
        <p:sp>
          <p:nvSpPr>
            <p:cNvPr id="4" name="TextBox 3">
              <a:extLst>
                <a:ext uri="{FF2B5EF4-FFF2-40B4-BE49-F238E27FC236}">
                  <a16:creationId xmlns:a16="http://schemas.microsoft.com/office/drawing/2014/main" id="{6EA6AAD0-F68E-0CB3-6053-3842758D3405}"/>
                </a:ext>
              </a:extLst>
            </p:cNvPr>
            <p:cNvSpPr txBox="1"/>
            <p:nvPr/>
          </p:nvSpPr>
          <p:spPr>
            <a:xfrm>
              <a:off x="8372996" y="4261652"/>
              <a:ext cx="821315" cy="369332"/>
            </a:xfrm>
            <a:prstGeom prst="rect">
              <a:avLst/>
            </a:prstGeom>
            <a:noFill/>
          </p:spPr>
          <p:txBody>
            <a:bodyPr wrap="none" rtlCol="0">
              <a:spAutoFit/>
            </a:bodyPr>
            <a:lstStyle/>
            <a:p>
              <a:pPr algn="ctr"/>
              <a:r>
                <a:rPr lang="en-US" dirty="0"/>
                <a:t>ESSAY</a:t>
              </a:r>
            </a:p>
          </p:txBody>
        </p:sp>
      </p:grpSp>
      <p:grpSp>
        <p:nvGrpSpPr>
          <p:cNvPr id="16" name="Group 15">
            <a:extLst>
              <a:ext uri="{FF2B5EF4-FFF2-40B4-BE49-F238E27FC236}">
                <a16:creationId xmlns:a16="http://schemas.microsoft.com/office/drawing/2014/main" id="{D59C12A8-2B67-2CA0-63CD-39BAF724C641}"/>
              </a:ext>
            </a:extLst>
          </p:cNvPr>
          <p:cNvGrpSpPr/>
          <p:nvPr/>
        </p:nvGrpSpPr>
        <p:grpSpPr>
          <a:xfrm>
            <a:off x="9844388" y="2615540"/>
            <a:ext cx="1626919" cy="2015444"/>
            <a:chOff x="9844388" y="2615540"/>
            <a:chExt cx="1626919" cy="2015444"/>
          </a:xfrm>
        </p:grpSpPr>
        <p:sp>
          <p:nvSpPr>
            <p:cNvPr id="15" name="Oval 14">
              <a:extLst>
                <a:ext uri="{FF2B5EF4-FFF2-40B4-BE49-F238E27FC236}">
                  <a16:creationId xmlns:a16="http://schemas.microsoft.com/office/drawing/2014/main" id="{46EC0AAD-911D-9ECA-5244-947728394178}"/>
                </a:ext>
              </a:extLst>
            </p:cNvPr>
            <p:cNvSpPr/>
            <p:nvPr/>
          </p:nvSpPr>
          <p:spPr>
            <a:xfrm>
              <a:off x="9844388"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Storytelling with solid fill">
              <a:extLst>
                <a:ext uri="{FF2B5EF4-FFF2-40B4-BE49-F238E27FC236}">
                  <a16:creationId xmlns:a16="http://schemas.microsoft.com/office/drawing/2014/main" id="{38CEA86F-6FE0-75EA-B731-B35441CC998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049520" y="2841228"/>
              <a:ext cx="1216653" cy="1216653"/>
            </a:xfrm>
            <a:prstGeom prst="rect">
              <a:avLst/>
            </a:prstGeom>
          </p:spPr>
        </p:pic>
        <p:sp>
          <p:nvSpPr>
            <p:cNvPr id="6" name="TextBox 5">
              <a:extLst>
                <a:ext uri="{FF2B5EF4-FFF2-40B4-BE49-F238E27FC236}">
                  <a16:creationId xmlns:a16="http://schemas.microsoft.com/office/drawing/2014/main" id="{DCDC4D41-B327-5168-34C5-86C32DA7A818}"/>
                </a:ext>
              </a:extLst>
            </p:cNvPr>
            <p:cNvSpPr txBox="1"/>
            <p:nvPr/>
          </p:nvSpPr>
          <p:spPr>
            <a:xfrm>
              <a:off x="9891947" y="4261652"/>
              <a:ext cx="1531798" cy="369332"/>
            </a:xfrm>
            <a:prstGeom prst="rect">
              <a:avLst/>
            </a:prstGeom>
            <a:noFill/>
          </p:spPr>
          <p:txBody>
            <a:bodyPr wrap="square" rtlCol="0">
              <a:spAutoFit/>
            </a:bodyPr>
            <a:lstStyle/>
            <a:p>
              <a:pPr algn="ctr"/>
              <a:r>
                <a:rPr lang="en-US" dirty="0"/>
                <a:t>CLASS BOOK</a:t>
              </a:r>
            </a:p>
          </p:txBody>
        </p:sp>
      </p:grpSp>
    </p:spTree>
    <p:extLst>
      <p:ext uri="{BB962C8B-B14F-4D97-AF65-F5344CB8AC3E}">
        <p14:creationId xmlns:p14="http://schemas.microsoft.com/office/powerpoint/2010/main" val="42978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ppt_w</p:attrName>
                                        </p:attrNameLst>
                                      </p:cBhvr>
                                      <p:tavLst>
                                        <p:tav tm="0" fmla="#ppt_w*sin(2.5*pi*$)">
                                          <p:val>
                                            <p:fltVal val="0"/>
                                          </p:val>
                                        </p:tav>
                                        <p:tav tm="100000">
                                          <p:val>
                                            <p:fltVal val="1"/>
                                          </p:val>
                                        </p:tav>
                                      </p:tavLst>
                                    </p:anim>
                                    <p:anim calcmode="lin" valueType="num">
                                      <p:cBhvr>
                                        <p:cTn id="9" dur="1000" fill="hold"/>
                                        <p:tgtEl>
                                          <p:spTgt spid="1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ppt_w</p:attrName>
                                        </p:attrNameLst>
                                      </p:cBhvr>
                                      <p:tavLst>
                                        <p:tav tm="0" fmla="#ppt_w*sin(2.5*pi*$)">
                                          <p:val>
                                            <p:fltVal val="0"/>
                                          </p:val>
                                        </p:tav>
                                        <p:tav tm="100000">
                                          <p:val>
                                            <p:fltVal val="1"/>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ppt_w</p:attrName>
                                        </p:attrNameLst>
                                      </p:cBhvr>
                                      <p:tavLst>
                                        <p:tav tm="0" fmla="#ppt_w*sin(2.5*pi*$)">
                                          <p:val>
                                            <p:fltVal val="0"/>
                                          </p:val>
                                        </p:tav>
                                        <p:tav tm="100000">
                                          <p:val>
                                            <p:fltVal val="1"/>
                                          </p:val>
                                        </p:tav>
                                      </p:tavLst>
                                    </p:anim>
                                    <p:anim calcmode="lin" valueType="num">
                                      <p:cBhvr>
                                        <p:cTn id="19"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a:extLst>
              <a:ext uri="{FF2B5EF4-FFF2-40B4-BE49-F238E27FC236}">
                <a16:creationId xmlns:a16="http://schemas.microsoft.com/office/drawing/2014/main" id="{A8DC403B-0BBF-FFEF-49DD-90C0448A2B13}"/>
              </a:ext>
            </a:extLst>
          </p:cNvPr>
          <p:cNvSpPr/>
          <p:nvPr/>
        </p:nvSpPr>
        <p:spPr>
          <a:xfrm>
            <a:off x="2054578" y="2551289"/>
            <a:ext cx="4222044" cy="2178755"/>
          </a:xfrm>
          <a:prstGeom prst="wedgeEllipseCallout">
            <a:avLst>
              <a:gd name="adj1" fmla="val -54255"/>
              <a:gd name="adj2" fmla="val 35755"/>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Hi!</a:t>
            </a:r>
            <a:br>
              <a:rPr lang="en-US" sz="3200" dirty="0">
                <a:solidFill>
                  <a:srgbClr val="0B5940"/>
                </a:solidFill>
                <a:latin typeface="Chalkboard SE" panose="03050602040202020205" pitchFamily="66" charset="77"/>
              </a:rPr>
            </a:br>
            <a:r>
              <a:rPr lang="en-US" sz="3200" dirty="0">
                <a:solidFill>
                  <a:srgbClr val="0B5940"/>
                </a:solidFill>
                <a:latin typeface="Chalkboard SE" panose="03050602040202020205" pitchFamily="66" charset="77"/>
              </a:rPr>
              <a:t>I’m </a:t>
            </a:r>
            <a:r>
              <a:rPr lang="en-US" sz="3200" dirty="0" err="1">
                <a:solidFill>
                  <a:srgbClr val="0B5940"/>
                </a:solidFill>
                <a:latin typeface="Chalkboard SE" panose="03050602040202020205" pitchFamily="66" charset="77"/>
              </a:rPr>
              <a:t>CODiE</a:t>
            </a:r>
            <a:br>
              <a:rPr lang="en-US" sz="3200" dirty="0">
                <a:solidFill>
                  <a:srgbClr val="0B5940"/>
                </a:solidFill>
                <a:latin typeface="Chalkboard SE" panose="03050602040202020205" pitchFamily="66" charset="77"/>
              </a:rPr>
            </a:br>
            <a:r>
              <a:rPr lang="en-US" sz="3200" dirty="0">
                <a:solidFill>
                  <a:srgbClr val="0B5940"/>
                </a:solidFill>
                <a:latin typeface="Chalkboard SE" panose="03050602040202020205" pitchFamily="66" charset="77"/>
              </a:rPr>
              <a:t>the Cheetah.</a:t>
            </a:r>
          </a:p>
        </p:txBody>
      </p:sp>
      <p:sp>
        <p:nvSpPr>
          <p:cNvPr id="7" name="Oval Callout 6">
            <a:extLst>
              <a:ext uri="{FF2B5EF4-FFF2-40B4-BE49-F238E27FC236}">
                <a16:creationId xmlns:a16="http://schemas.microsoft.com/office/drawing/2014/main" id="{E2FCA193-9E9F-B19D-1818-BDFFC9A2FA9E}"/>
              </a:ext>
            </a:extLst>
          </p:cNvPr>
          <p:cNvSpPr/>
          <p:nvPr/>
        </p:nvSpPr>
        <p:spPr>
          <a:xfrm>
            <a:off x="2054578" y="2551289"/>
            <a:ext cx="4222044" cy="2178755"/>
          </a:xfrm>
          <a:prstGeom prst="wedgeEllipseCallout">
            <a:avLst>
              <a:gd name="adj1" fmla="val -54255"/>
              <a:gd name="adj2" fmla="val 35755"/>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Happy Building Safety Month!</a:t>
            </a:r>
          </a:p>
        </p:txBody>
      </p:sp>
    </p:spTree>
    <p:extLst>
      <p:ext uri="{BB962C8B-B14F-4D97-AF65-F5344CB8AC3E}">
        <p14:creationId xmlns:p14="http://schemas.microsoft.com/office/powerpoint/2010/main" val="4134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iterate type="lt">
                                    <p:tmPct val="0"/>
                                  </p:iterate>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7F7BC1-4B28-F215-FF96-7AFC96DB44A3}"/>
              </a:ext>
            </a:extLst>
          </p:cNvPr>
          <p:cNvGrpSpPr/>
          <p:nvPr/>
        </p:nvGrpSpPr>
        <p:grpSpPr>
          <a:xfrm>
            <a:off x="0" y="2622559"/>
            <a:ext cx="9670162" cy="1328999"/>
            <a:chOff x="0" y="2622559"/>
            <a:chExt cx="9670162" cy="1328999"/>
          </a:xfrm>
          <a:effectLst>
            <a:outerShdw blurRad="63500" sx="102000" sy="102000" algn="ctr" rotWithShape="0">
              <a:prstClr val="black">
                <a:alpha val="40000"/>
              </a:prstClr>
            </a:outerShdw>
          </a:effectLst>
        </p:grpSpPr>
        <p:pic>
          <p:nvPicPr>
            <p:cNvPr id="5" name="Picture 4" descr="A building with windows and a sign&#10;&#10;Description automatically generated">
              <a:extLst>
                <a:ext uri="{FF2B5EF4-FFF2-40B4-BE49-F238E27FC236}">
                  <a16:creationId xmlns:a16="http://schemas.microsoft.com/office/drawing/2014/main" id="{25258228-5A70-9C36-711E-F5027DDB0604}"/>
                </a:ext>
              </a:extLst>
            </p:cNvPr>
            <p:cNvPicPr>
              <a:picLocks noChangeAspect="1"/>
            </p:cNvPicPr>
            <p:nvPr/>
          </p:nvPicPr>
          <p:blipFill>
            <a:blip r:embed="rId3"/>
            <a:stretch>
              <a:fillRect/>
            </a:stretch>
          </p:blipFill>
          <p:spPr>
            <a:xfrm>
              <a:off x="0" y="2622559"/>
              <a:ext cx="2413463" cy="1328999"/>
            </a:xfrm>
            <a:prstGeom prst="rect">
              <a:avLst/>
            </a:prstGeom>
          </p:spPr>
        </p:pic>
        <p:pic>
          <p:nvPicPr>
            <p:cNvPr id="7" name="Picture 6" descr="A cafe with tables and chairs&#10;&#10;Description automatically generated">
              <a:extLst>
                <a:ext uri="{FF2B5EF4-FFF2-40B4-BE49-F238E27FC236}">
                  <a16:creationId xmlns:a16="http://schemas.microsoft.com/office/drawing/2014/main" id="{F460D79B-3BED-BF95-8FF7-BE2D2D89EF5D}"/>
                </a:ext>
              </a:extLst>
            </p:cNvPr>
            <p:cNvPicPr>
              <a:picLocks noChangeAspect="1"/>
            </p:cNvPicPr>
            <p:nvPr/>
          </p:nvPicPr>
          <p:blipFill>
            <a:blip r:embed="rId4"/>
            <a:stretch>
              <a:fillRect/>
            </a:stretch>
          </p:blipFill>
          <p:spPr>
            <a:xfrm>
              <a:off x="2343845" y="3132894"/>
              <a:ext cx="2115767" cy="818664"/>
            </a:xfrm>
            <a:prstGeom prst="rect">
              <a:avLst/>
            </a:prstGeom>
          </p:spPr>
        </p:pic>
        <p:pic>
          <p:nvPicPr>
            <p:cNvPr id="13" name="Picture 12" descr="A store front with a sign&#10;&#10;Description automatically generated">
              <a:extLst>
                <a:ext uri="{FF2B5EF4-FFF2-40B4-BE49-F238E27FC236}">
                  <a16:creationId xmlns:a16="http://schemas.microsoft.com/office/drawing/2014/main" id="{1C7B713A-6A9B-ED76-168F-BE31FABC2723}"/>
                </a:ext>
              </a:extLst>
            </p:cNvPr>
            <p:cNvPicPr>
              <a:picLocks noChangeAspect="1"/>
            </p:cNvPicPr>
            <p:nvPr/>
          </p:nvPicPr>
          <p:blipFill>
            <a:blip r:embed="rId5"/>
            <a:stretch>
              <a:fillRect/>
            </a:stretch>
          </p:blipFill>
          <p:spPr>
            <a:xfrm>
              <a:off x="4412204" y="2973414"/>
              <a:ext cx="2796215" cy="978144"/>
            </a:xfrm>
            <a:prstGeom prst="rect">
              <a:avLst/>
            </a:prstGeom>
          </p:spPr>
        </p:pic>
        <p:pic>
          <p:nvPicPr>
            <p:cNvPr id="17" name="Picture 16" descr="A building with columns and arches&#10;&#10;Description automatically generated">
              <a:extLst>
                <a:ext uri="{FF2B5EF4-FFF2-40B4-BE49-F238E27FC236}">
                  <a16:creationId xmlns:a16="http://schemas.microsoft.com/office/drawing/2014/main" id="{B8E75C13-B9D5-FE0B-1CFC-F186892BEBE3}"/>
                </a:ext>
              </a:extLst>
            </p:cNvPr>
            <p:cNvPicPr>
              <a:picLocks noChangeAspect="1"/>
            </p:cNvPicPr>
            <p:nvPr/>
          </p:nvPicPr>
          <p:blipFill>
            <a:blip r:embed="rId6"/>
            <a:stretch>
              <a:fillRect/>
            </a:stretch>
          </p:blipFill>
          <p:spPr>
            <a:xfrm>
              <a:off x="7161011" y="2643823"/>
              <a:ext cx="2509151" cy="1307735"/>
            </a:xfrm>
            <a:prstGeom prst="rect">
              <a:avLst/>
            </a:prstGeom>
          </p:spPr>
        </p:pic>
      </p:grpSp>
      <p:grpSp>
        <p:nvGrpSpPr>
          <p:cNvPr id="3" name="Group 2">
            <a:extLst>
              <a:ext uri="{FF2B5EF4-FFF2-40B4-BE49-F238E27FC236}">
                <a16:creationId xmlns:a16="http://schemas.microsoft.com/office/drawing/2014/main" id="{E09E954B-D257-1396-17BC-1F2553622A73}"/>
              </a:ext>
            </a:extLst>
          </p:cNvPr>
          <p:cNvGrpSpPr/>
          <p:nvPr/>
        </p:nvGrpSpPr>
        <p:grpSpPr>
          <a:xfrm>
            <a:off x="404584" y="3579439"/>
            <a:ext cx="8765307" cy="1414055"/>
            <a:chOff x="404584" y="3579439"/>
            <a:chExt cx="8765307" cy="1414055"/>
          </a:xfrm>
          <a:effectLst>
            <a:outerShdw blurRad="63500" sx="102000" sy="102000" algn="ctr" rotWithShape="0">
              <a:prstClr val="black">
                <a:alpha val="40000"/>
              </a:prstClr>
            </a:outerShdw>
          </a:effectLst>
        </p:grpSpPr>
        <p:pic>
          <p:nvPicPr>
            <p:cNvPr id="9" name="Picture 8" descr="A building with a clock and windows&#10;&#10;Description automatically generated">
              <a:extLst>
                <a:ext uri="{FF2B5EF4-FFF2-40B4-BE49-F238E27FC236}">
                  <a16:creationId xmlns:a16="http://schemas.microsoft.com/office/drawing/2014/main" id="{DD87054B-AFC0-F555-A704-07E111358733}"/>
                </a:ext>
              </a:extLst>
            </p:cNvPr>
            <p:cNvPicPr>
              <a:picLocks noChangeAspect="1"/>
            </p:cNvPicPr>
            <p:nvPr/>
          </p:nvPicPr>
          <p:blipFill>
            <a:blip r:embed="rId7"/>
            <a:stretch>
              <a:fillRect/>
            </a:stretch>
          </p:blipFill>
          <p:spPr>
            <a:xfrm>
              <a:off x="404584" y="3898398"/>
              <a:ext cx="2743055" cy="1095096"/>
            </a:xfrm>
            <a:prstGeom prst="rect">
              <a:avLst/>
            </a:prstGeom>
          </p:spPr>
        </p:pic>
        <p:pic>
          <p:nvPicPr>
            <p:cNvPr id="11" name="Picture 10" descr="A building with windows and a plant&#10;&#10;Description automatically generated">
              <a:extLst>
                <a:ext uri="{FF2B5EF4-FFF2-40B4-BE49-F238E27FC236}">
                  <a16:creationId xmlns:a16="http://schemas.microsoft.com/office/drawing/2014/main" id="{8F3141F4-D455-85C3-C6B7-1DBEB3231825}"/>
                </a:ext>
              </a:extLst>
            </p:cNvPr>
            <p:cNvPicPr>
              <a:picLocks noChangeAspect="1"/>
            </p:cNvPicPr>
            <p:nvPr/>
          </p:nvPicPr>
          <p:blipFill>
            <a:blip r:embed="rId8"/>
            <a:stretch>
              <a:fillRect/>
            </a:stretch>
          </p:blipFill>
          <p:spPr>
            <a:xfrm>
              <a:off x="3075944" y="3887766"/>
              <a:ext cx="2636735" cy="1105728"/>
            </a:xfrm>
            <a:prstGeom prst="rect">
              <a:avLst/>
            </a:prstGeom>
          </p:spPr>
        </p:pic>
        <p:pic>
          <p:nvPicPr>
            <p:cNvPr id="15" name="Picture 14" descr="A building with a bell tower&#10;&#10;Description automatically generated">
              <a:extLst>
                <a:ext uri="{FF2B5EF4-FFF2-40B4-BE49-F238E27FC236}">
                  <a16:creationId xmlns:a16="http://schemas.microsoft.com/office/drawing/2014/main" id="{C83505C2-AC4A-BC12-1FBB-3EE9078782AE}"/>
                </a:ext>
              </a:extLst>
            </p:cNvPr>
            <p:cNvPicPr>
              <a:picLocks noChangeAspect="1"/>
            </p:cNvPicPr>
            <p:nvPr/>
          </p:nvPicPr>
          <p:blipFill>
            <a:blip r:embed="rId9"/>
            <a:stretch>
              <a:fillRect/>
            </a:stretch>
          </p:blipFill>
          <p:spPr>
            <a:xfrm>
              <a:off x="5626220" y="3579439"/>
              <a:ext cx="1467215" cy="1414055"/>
            </a:xfrm>
            <a:prstGeom prst="rect">
              <a:avLst/>
            </a:prstGeom>
          </p:spPr>
        </p:pic>
        <p:pic>
          <p:nvPicPr>
            <p:cNvPr id="19" name="Picture 18" descr="A gas station with a sign&#10;&#10;Description automatically generated">
              <a:extLst>
                <a:ext uri="{FF2B5EF4-FFF2-40B4-BE49-F238E27FC236}">
                  <a16:creationId xmlns:a16="http://schemas.microsoft.com/office/drawing/2014/main" id="{8B2DC0F4-5D96-BB8E-A359-23EDC7E908C6}"/>
                </a:ext>
              </a:extLst>
            </p:cNvPr>
            <p:cNvPicPr>
              <a:picLocks noChangeAspect="1"/>
            </p:cNvPicPr>
            <p:nvPr/>
          </p:nvPicPr>
          <p:blipFill>
            <a:blip r:embed="rId10"/>
            <a:stretch>
              <a:fillRect/>
            </a:stretch>
          </p:blipFill>
          <p:spPr>
            <a:xfrm>
              <a:off x="6926540" y="4111038"/>
              <a:ext cx="2243351" cy="882456"/>
            </a:xfrm>
            <a:prstGeom prst="rect">
              <a:avLst/>
            </a:prstGeom>
          </p:spPr>
        </p:pic>
      </p:grpSp>
      <p:sp>
        <p:nvSpPr>
          <p:cNvPr id="21" name="Oval Callout 20">
            <a:extLst>
              <a:ext uri="{FF2B5EF4-FFF2-40B4-BE49-F238E27FC236}">
                <a16:creationId xmlns:a16="http://schemas.microsoft.com/office/drawing/2014/main" id="{F0B8E3CA-A1ED-B09F-221C-D313EB155D82}"/>
              </a:ext>
            </a:extLst>
          </p:cNvPr>
          <p:cNvSpPr/>
          <p:nvPr/>
        </p:nvSpPr>
        <p:spPr>
          <a:xfrm>
            <a:off x="5344043" y="242198"/>
            <a:ext cx="4222044" cy="2178755"/>
          </a:xfrm>
          <a:prstGeom prst="wedgeEllipseCallout">
            <a:avLst>
              <a:gd name="adj1" fmla="val 61909"/>
              <a:gd name="adj2" fmla="val 61918"/>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Buildings + Safety</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11"/>
          <a:srcRect/>
          <a:stretch/>
        </p:blipFill>
        <p:spPr>
          <a:xfrm>
            <a:off x="9640712" y="1771420"/>
            <a:ext cx="3508083" cy="4299267"/>
          </a:xfrm>
          <a:prstGeom prst="rect">
            <a:avLst/>
          </a:prstGeom>
        </p:spPr>
      </p:pic>
    </p:spTree>
    <p:extLst>
      <p:ext uri="{BB962C8B-B14F-4D97-AF65-F5344CB8AC3E}">
        <p14:creationId xmlns:p14="http://schemas.microsoft.com/office/powerpoint/2010/main" val="32539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37"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900" decel="100000" fill="hold"/>
                                        <p:tgtEl>
                                          <p:spTgt spid="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5177641" y="242198"/>
            <a:ext cx="4388445" cy="2631631"/>
          </a:xfrm>
          <a:prstGeom prst="wedgeEllipseCallout">
            <a:avLst>
              <a:gd name="adj1" fmla="val 65697"/>
              <a:gd name="adj2" fmla="val 56052"/>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What are some potential safety dangers in a building?</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9640712" y="1771420"/>
            <a:ext cx="3508083" cy="4299267"/>
          </a:xfrm>
          <a:prstGeom prst="rect">
            <a:avLst/>
          </a:prstGeom>
        </p:spPr>
      </p:pic>
      <p:grpSp>
        <p:nvGrpSpPr>
          <p:cNvPr id="30" name="Group 29">
            <a:extLst>
              <a:ext uri="{FF2B5EF4-FFF2-40B4-BE49-F238E27FC236}">
                <a16:creationId xmlns:a16="http://schemas.microsoft.com/office/drawing/2014/main" id="{A7A9AAAC-D6AB-17EC-0CDD-A5CCACC6D3A5}"/>
              </a:ext>
            </a:extLst>
          </p:cNvPr>
          <p:cNvGrpSpPr/>
          <p:nvPr/>
        </p:nvGrpSpPr>
        <p:grpSpPr>
          <a:xfrm>
            <a:off x="412190" y="3205860"/>
            <a:ext cx="1626919" cy="1626919"/>
            <a:chOff x="412190" y="3205860"/>
            <a:chExt cx="1626919" cy="1626919"/>
          </a:xfrm>
        </p:grpSpPr>
        <p:sp>
          <p:nvSpPr>
            <p:cNvPr id="8" name="Oval 7">
              <a:extLst>
                <a:ext uri="{FF2B5EF4-FFF2-40B4-BE49-F238E27FC236}">
                  <a16:creationId xmlns:a16="http://schemas.microsoft.com/office/drawing/2014/main" id="{23F86FC2-69B4-E623-D586-089B19F2781F}"/>
                </a:ext>
              </a:extLst>
            </p:cNvPr>
            <p:cNvSpPr/>
            <p:nvPr/>
          </p:nvSpPr>
          <p:spPr>
            <a:xfrm>
              <a:off x="412190"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Fire with solid fill">
              <a:extLst>
                <a:ext uri="{FF2B5EF4-FFF2-40B4-BE49-F238E27FC236}">
                  <a16:creationId xmlns:a16="http://schemas.microsoft.com/office/drawing/2014/main" id="{4DBC3CA4-8264-130B-A446-04317C8AE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469" y="3299139"/>
              <a:ext cx="1440361" cy="1440361"/>
            </a:xfrm>
            <a:prstGeom prst="rect">
              <a:avLst/>
            </a:prstGeom>
          </p:spPr>
        </p:pic>
      </p:grpSp>
      <p:grpSp>
        <p:nvGrpSpPr>
          <p:cNvPr id="31" name="Group 30">
            <a:extLst>
              <a:ext uri="{FF2B5EF4-FFF2-40B4-BE49-F238E27FC236}">
                <a16:creationId xmlns:a16="http://schemas.microsoft.com/office/drawing/2014/main" id="{D7A8B38A-43A3-7140-E520-9D476E5DF42C}"/>
              </a:ext>
            </a:extLst>
          </p:cNvPr>
          <p:cNvGrpSpPr/>
          <p:nvPr/>
        </p:nvGrpSpPr>
        <p:grpSpPr>
          <a:xfrm>
            <a:off x="2286384" y="3205860"/>
            <a:ext cx="1626919" cy="1626919"/>
            <a:chOff x="2286384" y="3205860"/>
            <a:chExt cx="1626919" cy="1626919"/>
          </a:xfrm>
        </p:grpSpPr>
        <p:sp>
          <p:nvSpPr>
            <p:cNvPr id="10" name="Oval 9">
              <a:extLst>
                <a:ext uri="{FF2B5EF4-FFF2-40B4-BE49-F238E27FC236}">
                  <a16:creationId xmlns:a16="http://schemas.microsoft.com/office/drawing/2014/main" id="{EF81E9A1-ABC6-F4D8-ACA2-A90955DF77BA}"/>
                </a:ext>
              </a:extLst>
            </p:cNvPr>
            <p:cNvSpPr/>
            <p:nvPr/>
          </p:nvSpPr>
          <p:spPr>
            <a:xfrm>
              <a:off x="2286384"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Rain with solid fill">
              <a:extLst>
                <a:ext uri="{FF2B5EF4-FFF2-40B4-BE49-F238E27FC236}">
                  <a16:creationId xmlns:a16="http://schemas.microsoft.com/office/drawing/2014/main" id="{EC026D83-EC71-FEE7-E972-887CC6E860A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379663" y="3299139"/>
              <a:ext cx="1440361" cy="1440361"/>
            </a:xfrm>
            <a:prstGeom prst="rect">
              <a:avLst/>
            </a:prstGeom>
          </p:spPr>
        </p:pic>
      </p:grpSp>
      <p:grpSp>
        <p:nvGrpSpPr>
          <p:cNvPr id="32" name="Group 31">
            <a:extLst>
              <a:ext uri="{FF2B5EF4-FFF2-40B4-BE49-F238E27FC236}">
                <a16:creationId xmlns:a16="http://schemas.microsoft.com/office/drawing/2014/main" id="{8855EB20-1995-6D3A-76E4-7BD6840FF282}"/>
              </a:ext>
            </a:extLst>
          </p:cNvPr>
          <p:cNvGrpSpPr/>
          <p:nvPr/>
        </p:nvGrpSpPr>
        <p:grpSpPr>
          <a:xfrm>
            <a:off x="4160578" y="3205860"/>
            <a:ext cx="1626919" cy="1626919"/>
            <a:chOff x="4160578" y="3205860"/>
            <a:chExt cx="1626919" cy="1626919"/>
          </a:xfrm>
        </p:grpSpPr>
        <p:sp>
          <p:nvSpPr>
            <p:cNvPr id="14" name="Oval 13">
              <a:extLst>
                <a:ext uri="{FF2B5EF4-FFF2-40B4-BE49-F238E27FC236}">
                  <a16:creationId xmlns:a16="http://schemas.microsoft.com/office/drawing/2014/main" id="{A4AF9D23-9314-7B7E-637A-7A51539DBE74}"/>
                </a:ext>
              </a:extLst>
            </p:cNvPr>
            <p:cNvSpPr/>
            <p:nvPr/>
          </p:nvSpPr>
          <p:spPr>
            <a:xfrm>
              <a:off x="4160578"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igh voltage with solid fill">
              <a:extLst>
                <a:ext uri="{FF2B5EF4-FFF2-40B4-BE49-F238E27FC236}">
                  <a16:creationId xmlns:a16="http://schemas.microsoft.com/office/drawing/2014/main" id="{11E79B08-274D-E169-A181-DEED8CEDEA5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360736" y="3299139"/>
              <a:ext cx="1220668" cy="1220668"/>
            </a:xfrm>
            <a:prstGeom prst="rect">
              <a:avLst/>
            </a:prstGeom>
          </p:spPr>
        </p:pic>
      </p:grpSp>
      <p:grpSp>
        <p:nvGrpSpPr>
          <p:cNvPr id="33" name="Group 32">
            <a:extLst>
              <a:ext uri="{FF2B5EF4-FFF2-40B4-BE49-F238E27FC236}">
                <a16:creationId xmlns:a16="http://schemas.microsoft.com/office/drawing/2014/main" id="{FA5E233A-E504-34D5-C7A6-47FFAA516DFA}"/>
              </a:ext>
            </a:extLst>
          </p:cNvPr>
          <p:cNvGrpSpPr/>
          <p:nvPr/>
        </p:nvGrpSpPr>
        <p:grpSpPr>
          <a:xfrm>
            <a:off x="6034772" y="3205860"/>
            <a:ext cx="1626919" cy="1626919"/>
            <a:chOff x="6034772" y="3205860"/>
            <a:chExt cx="1626919" cy="1626919"/>
          </a:xfrm>
        </p:grpSpPr>
        <p:sp>
          <p:nvSpPr>
            <p:cNvPr id="18" name="Oval 17">
              <a:extLst>
                <a:ext uri="{FF2B5EF4-FFF2-40B4-BE49-F238E27FC236}">
                  <a16:creationId xmlns:a16="http://schemas.microsoft.com/office/drawing/2014/main" id="{46D7B896-A9E7-AB6B-4CF3-692B91B98B2E}"/>
                </a:ext>
              </a:extLst>
            </p:cNvPr>
            <p:cNvSpPr/>
            <p:nvPr/>
          </p:nvSpPr>
          <p:spPr>
            <a:xfrm>
              <a:off x="6034772"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Tornado with solid fill">
              <a:extLst>
                <a:ext uri="{FF2B5EF4-FFF2-40B4-BE49-F238E27FC236}">
                  <a16:creationId xmlns:a16="http://schemas.microsoft.com/office/drawing/2014/main" id="{BB90A780-86A8-85B3-B097-65B49DEC2D2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28051" y="3299139"/>
              <a:ext cx="1440361" cy="1440361"/>
            </a:xfrm>
            <a:prstGeom prst="rect">
              <a:avLst/>
            </a:prstGeom>
          </p:spPr>
        </p:pic>
      </p:grpSp>
      <p:grpSp>
        <p:nvGrpSpPr>
          <p:cNvPr id="34" name="Group 33">
            <a:extLst>
              <a:ext uri="{FF2B5EF4-FFF2-40B4-BE49-F238E27FC236}">
                <a16:creationId xmlns:a16="http://schemas.microsoft.com/office/drawing/2014/main" id="{9E69A2B2-FD99-FB5F-505A-A11C51150216}"/>
              </a:ext>
            </a:extLst>
          </p:cNvPr>
          <p:cNvGrpSpPr/>
          <p:nvPr/>
        </p:nvGrpSpPr>
        <p:grpSpPr>
          <a:xfrm>
            <a:off x="7908966" y="3205860"/>
            <a:ext cx="1626919" cy="1626919"/>
            <a:chOff x="7908966" y="3205860"/>
            <a:chExt cx="1626919" cy="1626919"/>
          </a:xfrm>
        </p:grpSpPr>
        <p:sp>
          <p:nvSpPr>
            <p:cNvPr id="23" name="Oval 22">
              <a:extLst>
                <a:ext uri="{FF2B5EF4-FFF2-40B4-BE49-F238E27FC236}">
                  <a16:creationId xmlns:a16="http://schemas.microsoft.com/office/drawing/2014/main" id="{58B1B3D1-E178-E022-3FCA-3FCE42F77072}"/>
                </a:ext>
              </a:extLst>
            </p:cNvPr>
            <p:cNvSpPr/>
            <p:nvPr/>
          </p:nvSpPr>
          <p:spPr>
            <a:xfrm>
              <a:off x="7908966"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Ambulance with solid fill">
              <a:extLst>
                <a:ext uri="{FF2B5EF4-FFF2-40B4-BE49-F238E27FC236}">
                  <a16:creationId xmlns:a16="http://schemas.microsoft.com/office/drawing/2014/main" id="{2B0B76A3-B339-27D0-C84F-8A1B647BA1D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002245" y="3299139"/>
              <a:ext cx="1440361" cy="1440361"/>
            </a:xfrm>
            <a:prstGeom prst="rect">
              <a:avLst/>
            </a:prstGeom>
          </p:spPr>
        </p:pic>
      </p:grpSp>
    </p:spTree>
    <p:extLst>
      <p:ext uri="{BB962C8B-B14F-4D97-AF65-F5344CB8AC3E}">
        <p14:creationId xmlns:p14="http://schemas.microsoft.com/office/powerpoint/2010/main" val="21489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5"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anim calcmode="lin" valueType="num">
                                      <p:cBhvr>
                                        <p:cTn id="11" dur="2000" fill="hold"/>
                                        <p:tgtEl>
                                          <p:spTgt spid="30"/>
                                        </p:tgtEl>
                                        <p:attrNameLst>
                                          <p:attrName>ppt_w</p:attrName>
                                        </p:attrNameLst>
                                      </p:cBhvr>
                                      <p:tavLst>
                                        <p:tav tm="0" fmla="#ppt_w*sin(2.5*pi*$)">
                                          <p:val>
                                            <p:fltVal val="0"/>
                                          </p:val>
                                        </p:tav>
                                        <p:tav tm="100000">
                                          <p:val>
                                            <p:fltVal val="1"/>
                                          </p:val>
                                        </p:tav>
                                      </p:tavLst>
                                    </p:anim>
                                    <p:anim calcmode="lin" valueType="num">
                                      <p:cBhvr>
                                        <p:cTn id="12" dur="2000" fill="hold"/>
                                        <p:tgtEl>
                                          <p:spTgt spid="30"/>
                                        </p:tgtEl>
                                        <p:attrNameLst>
                                          <p:attrName>ppt_h</p:attrName>
                                        </p:attrNameLst>
                                      </p:cBhvr>
                                      <p:tavLst>
                                        <p:tav tm="0">
                                          <p:val>
                                            <p:strVal val="#ppt_h"/>
                                          </p:val>
                                        </p:tav>
                                        <p:tav tm="100000">
                                          <p:val>
                                            <p:strVal val="#ppt_h"/>
                                          </p:val>
                                        </p:tav>
                                      </p:tavLst>
                                    </p:anim>
                                  </p:childTnLst>
                                </p:cTn>
                              </p:par>
                              <p:par>
                                <p:cTn id="13" presetID="45" presetClass="entr" presetSubtype="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anim calcmode="lin" valueType="num">
                                      <p:cBhvr>
                                        <p:cTn id="16" dur="2000" fill="hold"/>
                                        <p:tgtEl>
                                          <p:spTgt spid="31"/>
                                        </p:tgtEl>
                                        <p:attrNameLst>
                                          <p:attrName>ppt_w</p:attrName>
                                        </p:attrNameLst>
                                      </p:cBhvr>
                                      <p:tavLst>
                                        <p:tav tm="0" fmla="#ppt_w*sin(2.5*pi*$)">
                                          <p:val>
                                            <p:fltVal val="0"/>
                                          </p:val>
                                        </p:tav>
                                        <p:tav tm="100000">
                                          <p:val>
                                            <p:fltVal val="1"/>
                                          </p:val>
                                        </p:tav>
                                      </p:tavLst>
                                    </p:anim>
                                    <p:anim calcmode="lin" valueType="num">
                                      <p:cBhvr>
                                        <p:cTn id="17" dur="2000" fill="hold"/>
                                        <p:tgtEl>
                                          <p:spTgt spid="31"/>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100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2000"/>
                                        <p:tgtEl>
                                          <p:spTgt spid="32"/>
                                        </p:tgtEl>
                                      </p:cBhvr>
                                    </p:animEffect>
                                    <p:anim calcmode="lin" valueType="num">
                                      <p:cBhvr>
                                        <p:cTn id="21" dur="2000" fill="hold"/>
                                        <p:tgtEl>
                                          <p:spTgt spid="32"/>
                                        </p:tgtEl>
                                        <p:attrNameLst>
                                          <p:attrName>ppt_w</p:attrName>
                                        </p:attrNameLst>
                                      </p:cBhvr>
                                      <p:tavLst>
                                        <p:tav tm="0" fmla="#ppt_w*sin(2.5*pi*$)">
                                          <p:val>
                                            <p:fltVal val="0"/>
                                          </p:val>
                                        </p:tav>
                                        <p:tav tm="100000">
                                          <p:val>
                                            <p:fltVal val="1"/>
                                          </p:val>
                                        </p:tav>
                                      </p:tavLst>
                                    </p:anim>
                                    <p:anim calcmode="lin" valueType="num">
                                      <p:cBhvr>
                                        <p:cTn id="22" dur="2000" fill="hold"/>
                                        <p:tgtEl>
                                          <p:spTgt spid="32"/>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15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2000"/>
                                        <p:tgtEl>
                                          <p:spTgt spid="33"/>
                                        </p:tgtEl>
                                      </p:cBhvr>
                                    </p:animEffect>
                                    <p:anim calcmode="lin" valueType="num">
                                      <p:cBhvr>
                                        <p:cTn id="26" dur="2000" fill="hold"/>
                                        <p:tgtEl>
                                          <p:spTgt spid="33"/>
                                        </p:tgtEl>
                                        <p:attrNameLst>
                                          <p:attrName>ppt_w</p:attrName>
                                        </p:attrNameLst>
                                      </p:cBhvr>
                                      <p:tavLst>
                                        <p:tav tm="0" fmla="#ppt_w*sin(2.5*pi*$)">
                                          <p:val>
                                            <p:fltVal val="0"/>
                                          </p:val>
                                        </p:tav>
                                        <p:tav tm="100000">
                                          <p:val>
                                            <p:fltVal val="1"/>
                                          </p:val>
                                        </p:tav>
                                      </p:tavLst>
                                    </p:anim>
                                    <p:anim calcmode="lin" valueType="num">
                                      <p:cBhvr>
                                        <p:cTn id="27" dur="2000" fill="hold"/>
                                        <p:tgtEl>
                                          <p:spTgt spid="33"/>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200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ppt_w</p:attrName>
                                        </p:attrNameLst>
                                      </p:cBhvr>
                                      <p:tavLst>
                                        <p:tav tm="0" fmla="#ppt_w*sin(2.5*pi*$)">
                                          <p:val>
                                            <p:fltVal val="0"/>
                                          </p:val>
                                        </p:tav>
                                        <p:tav tm="100000">
                                          <p:val>
                                            <p:fltVal val="1"/>
                                          </p:val>
                                        </p:tav>
                                      </p:tavLst>
                                    </p:anim>
                                    <p:anim calcmode="lin" valueType="num">
                                      <p:cBhvr>
                                        <p:cTn id="32" dur="2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9640712" y="1771420"/>
            <a:ext cx="3508083" cy="4299267"/>
          </a:xfrm>
          <a:prstGeom prst="rect">
            <a:avLst/>
          </a:prstGeom>
        </p:spPr>
      </p:pic>
      <p:sp>
        <p:nvSpPr>
          <p:cNvPr id="2" name="Oval Callout 1">
            <a:extLst>
              <a:ext uri="{FF2B5EF4-FFF2-40B4-BE49-F238E27FC236}">
                <a16:creationId xmlns:a16="http://schemas.microsoft.com/office/drawing/2014/main" id="{9D67587B-E125-5F1A-A730-328FA014E4F0}"/>
              </a:ext>
            </a:extLst>
          </p:cNvPr>
          <p:cNvSpPr/>
          <p:nvPr/>
        </p:nvSpPr>
        <p:spPr>
          <a:xfrm>
            <a:off x="6245527" y="952727"/>
            <a:ext cx="3508084" cy="2178755"/>
          </a:xfrm>
          <a:prstGeom prst="wedgeEllipseCallout">
            <a:avLst>
              <a:gd name="adj1" fmla="val 60242"/>
              <a:gd name="adj2" fmla="val 35868"/>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Let's build a safety kit!</a:t>
            </a:r>
          </a:p>
        </p:txBody>
      </p:sp>
      <p:grpSp>
        <p:nvGrpSpPr>
          <p:cNvPr id="76" name="Group 75">
            <a:extLst>
              <a:ext uri="{FF2B5EF4-FFF2-40B4-BE49-F238E27FC236}">
                <a16:creationId xmlns:a16="http://schemas.microsoft.com/office/drawing/2014/main" id="{949EC259-43A2-8391-7E88-C32D22875C1E}"/>
              </a:ext>
            </a:extLst>
          </p:cNvPr>
          <p:cNvGrpSpPr/>
          <p:nvPr/>
        </p:nvGrpSpPr>
        <p:grpSpPr>
          <a:xfrm>
            <a:off x="795646" y="2372096"/>
            <a:ext cx="964245" cy="964245"/>
            <a:chOff x="795646" y="2372096"/>
            <a:chExt cx="964245" cy="964245"/>
          </a:xfrm>
        </p:grpSpPr>
        <p:sp>
          <p:nvSpPr>
            <p:cNvPr id="49" name="Rectangle 48">
              <a:extLst>
                <a:ext uri="{FF2B5EF4-FFF2-40B4-BE49-F238E27FC236}">
                  <a16:creationId xmlns:a16="http://schemas.microsoft.com/office/drawing/2014/main" id="{7F82619C-9292-5DE9-BE49-C121B54AFF48}"/>
                </a:ext>
              </a:extLst>
            </p:cNvPr>
            <p:cNvSpPr/>
            <p:nvPr/>
          </p:nvSpPr>
          <p:spPr>
            <a:xfrm>
              <a:off x="795646" y="2372096"/>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Tricycle with solid fill">
              <a:extLst>
                <a:ext uri="{FF2B5EF4-FFF2-40B4-BE49-F238E27FC236}">
                  <a16:creationId xmlns:a16="http://schemas.microsoft.com/office/drawing/2014/main" id="{A93251B3-3E0F-DD01-B321-514B4560CB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568" y="2397018"/>
              <a:ext cx="914400" cy="914400"/>
            </a:xfrm>
            <a:prstGeom prst="rect">
              <a:avLst/>
            </a:prstGeom>
          </p:spPr>
        </p:pic>
      </p:grpSp>
      <p:grpSp>
        <p:nvGrpSpPr>
          <p:cNvPr id="81" name="Group 80">
            <a:extLst>
              <a:ext uri="{FF2B5EF4-FFF2-40B4-BE49-F238E27FC236}">
                <a16:creationId xmlns:a16="http://schemas.microsoft.com/office/drawing/2014/main" id="{188DFA14-0981-3126-3528-B88BAEAF5E56}"/>
              </a:ext>
            </a:extLst>
          </p:cNvPr>
          <p:cNvGrpSpPr/>
          <p:nvPr/>
        </p:nvGrpSpPr>
        <p:grpSpPr>
          <a:xfrm>
            <a:off x="1863840" y="2372096"/>
            <a:ext cx="964245" cy="1023036"/>
            <a:chOff x="1863840" y="2372096"/>
            <a:chExt cx="964245" cy="1023036"/>
          </a:xfrm>
        </p:grpSpPr>
        <p:sp>
          <p:nvSpPr>
            <p:cNvPr id="50" name="Rectangle 49">
              <a:extLst>
                <a:ext uri="{FF2B5EF4-FFF2-40B4-BE49-F238E27FC236}">
                  <a16:creationId xmlns:a16="http://schemas.microsoft.com/office/drawing/2014/main" id="{D5FF5BE2-FA52-EFC7-52A7-3AD62224F959}"/>
                </a:ext>
              </a:extLst>
            </p:cNvPr>
            <p:cNvSpPr/>
            <p:nvPr/>
          </p:nvSpPr>
          <p:spPr>
            <a:xfrm>
              <a:off x="1863840" y="2372096"/>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descr="Pizza with solid fill">
              <a:extLst>
                <a:ext uri="{FF2B5EF4-FFF2-40B4-BE49-F238E27FC236}">
                  <a16:creationId xmlns:a16="http://schemas.microsoft.com/office/drawing/2014/main" id="{A08AFEED-7983-D4EA-6E6A-C4498BC0CD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193898">
              <a:off x="2101718" y="2695640"/>
              <a:ext cx="699492" cy="699492"/>
            </a:xfrm>
            <a:prstGeom prst="rect">
              <a:avLst/>
            </a:prstGeom>
          </p:spPr>
        </p:pic>
        <p:pic>
          <p:nvPicPr>
            <p:cNvPr id="80" name="Graphic 79" descr="Donut with solid fill">
              <a:extLst>
                <a:ext uri="{FF2B5EF4-FFF2-40B4-BE49-F238E27FC236}">
                  <a16:creationId xmlns:a16="http://schemas.microsoft.com/office/drawing/2014/main" id="{E96B76A1-E761-6112-055F-0AABE5F659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17164" y="2464757"/>
              <a:ext cx="534299" cy="534299"/>
            </a:xfrm>
            <a:prstGeom prst="rect">
              <a:avLst/>
            </a:prstGeom>
          </p:spPr>
        </p:pic>
      </p:grpSp>
      <p:grpSp>
        <p:nvGrpSpPr>
          <p:cNvPr id="84" name="Group 83">
            <a:extLst>
              <a:ext uri="{FF2B5EF4-FFF2-40B4-BE49-F238E27FC236}">
                <a16:creationId xmlns:a16="http://schemas.microsoft.com/office/drawing/2014/main" id="{ABBB9B82-B2C9-B4E4-AA80-B1F765B91521}"/>
              </a:ext>
            </a:extLst>
          </p:cNvPr>
          <p:cNvGrpSpPr/>
          <p:nvPr/>
        </p:nvGrpSpPr>
        <p:grpSpPr>
          <a:xfrm>
            <a:off x="2932034" y="2372096"/>
            <a:ext cx="964245" cy="964245"/>
            <a:chOff x="2932034" y="2372096"/>
            <a:chExt cx="964245" cy="964245"/>
          </a:xfrm>
        </p:grpSpPr>
        <p:sp>
          <p:nvSpPr>
            <p:cNvPr id="51" name="Rectangle 50">
              <a:extLst>
                <a:ext uri="{FF2B5EF4-FFF2-40B4-BE49-F238E27FC236}">
                  <a16:creationId xmlns:a16="http://schemas.microsoft.com/office/drawing/2014/main" id="{4AB23D61-82BE-9B5B-6976-191B18E5B76B}"/>
                </a:ext>
              </a:extLst>
            </p:cNvPr>
            <p:cNvSpPr/>
            <p:nvPr/>
          </p:nvSpPr>
          <p:spPr>
            <a:xfrm>
              <a:off x="2932034" y="2372096"/>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descr="Balloon animal with solid fill">
              <a:extLst>
                <a:ext uri="{FF2B5EF4-FFF2-40B4-BE49-F238E27FC236}">
                  <a16:creationId xmlns:a16="http://schemas.microsoft.com/office/drawing/2014/main" id="{80FBAF90-4E41-1FDE-D818-14B860EC0D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60990" y="2397018"/>
              <a:ext cx="914400" cy="914400"/>
            </a:xfrm>
            <a:prstGeom prst="rect">
              <a:avLst/>
            </a:prstGeom>
          </p:spPr>
        </p:pic>
      </p:grpSp>
      <p:grpSp>
        <p:nvGrpSpPr>
          <p:cNvPr id="87" name="Group 86">
            <a:extLst>
              <a:ext uri="{FF2B5EF4-FFF2-40B4-BE49-F238E27FC236}">
                <a16:creationId xmlns:a16="http://schemas.microsoft.com/office/drawing/2014/main" id="{CF6B95F3-E7A2-E925-5E6B-81CF292E0C46}"/>
              </a:ext>
            </a:extLst>
          </p:cNvPr>
          <p:cNvGrpSpPr/>
          <p:nvPr/>
        </p:nvGrpSpPr>
        <p:grpSpPr>
          <a:xfrm>
            <a:off x="4000227" y="2372096"/>
            <a:ext cx="964245" cy="964245"/>
            <a:chOff x="4000227" y="2372096"/>
            <a:chExt cx="964245" cy="964245"/>
          </a:xfrm>
        </p:grpSpPr>
        <p:sp>
          <p:nvSpPr>
            <p:cNvPr id="52" name="Rectangle 51">
              <a:extLst>
                <a:ext uri="{FF2B5EF4-FFF2-40B4-BE49-F238E27FC236}">
                  <a16:creationId xmlns:a16="http://schemas.microsoft.com/office/drawing/2014/main" id="{08B9FFC1-7D64-2178-482D-712AE1BD369B}"/>
                </a:ext>
              </a:extLst>
            </p:cNvPr>
            <p:cNvSpPr/>
            <p:nvPr/>
          </p:nvSpPr>
          <p:spPr>
            <a:xfrm>
              <a:off x="4000227" y="2372096"/>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Graphic 85" descr="Radio with solid fill">
              <a:extLst>
                <a:ext uri="{FF2B5EF4-FFF2-40B4-BE49-F238E27FC236}">
                  <a16:creationId xmlns:a16="http://schemas.microsoft.com/office/drawing/2014/main" id="{666D1F80-EACA-EA12-5A6B-ABA91EA224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75516" y="2447385"/>
              <a:ext cx="813665" cy="813665"/>
            </a:xfrm>
            <a:prstGeom prst="rect">
              <a:avLst/>
            </a:prstGeom>
          </p:spPr>
        </p:pic>
      </p:grpSp>
      <p:grpSp>
        <p:nvGrpSpPr>
          <p:cNvPr id="90" name="Group 89">
            <a:extLst>
              <a:ext uri="{FF2B5EF4-FFF2-40B4-BE49-F238E27FC236}">
                <a16:creationId xmlns:a16="http://schemas.microsoft.com/office/drawing/2014/main" id="{E4E7455F-4047-3425-59A8-2D7CB4978ABC}"/>
              </a:ext>
            </a:extLst>
          </p:cNvPr>
          <p:cNvGrpSpPr/>
          <p:nvPr/>
        </p:nvGrpSpPr>
        <p:grpSpPr>
          <a:xfrm>
            <a:off x="5068419" y="2372096"/>
            <a:ext cx="964245" cy="964245"/>
            <a:chOff x="5068419" y="2372096"/>
            <a:chExt cx="964245" cy="964245"/>
          </a:xfrm>
        </p:grpSpPr>
        <p:sp>
          <p:nvSpPr>
            <p:cNvPr id="53" name="Rectangle 52">
              <a:extLst>
                <a:ext uri="{FF2B5EF4-FFF2-40B4-BE49-F238E27FC236}">
                  <a16:creationId xmlns:a16="http://schemas.microsoft.com/office/drawing/2014/main" id="{0B1C5548-1508-A22F-4B88-C47EFB3FCA6B}"/>
                </a:ext>
              </a:extLst>
            </p:cNvPr>
            <p:cNvSpPr/>
            <p:nvPr/>
          </p:nvSpPr>
          <p:spPr>
            <a:xfrm>
              <a:off x="5068419" y="2372096"/>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raphic 88" descr="Globe with solid fill">
              <a:extLst>
                <a:ext uri="{FF2B5EF4-FFF2-40B4-BE49-F238E27FC236}">
                  <a16:creationId xmlns:a16="http://schemas.microsoft.com/office/drawing/2014/main" id="{946F32BA-1232-F4FF-4B30-8D80EFFD87B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84100" y="2447385"/>
              <a:ext cx="796293" cy="796293"/>
            </a:xfrm>
            <a:prstGeom prst="rect">
              <a:avLst/>
            </a:prstGeom>
          </p:spPr>
        </p:pic>
      </p:grpSp>
      <p:grpSp>
        <p:nvGrpSpPr>
          <p:cNvPr id="93" name="Group 92">
            <a:extLst>
              <a:ext uri="{FF2B5EF4-FFF2-40B4-BE49-F238E27FC236}">
                <a16:creationId xmlns:a16="http://schemas.microsoft.com/office/drawing/2014/main" id="{FD3B005D-90F3-5C42-5E91-5993A656EF79}"/>
              </a:ext>
            </a:extLst>
          </p:cNvPr>
          <p:cNvGrpSpPr/>
          <p:nvPr/>
        </p:nvGrpSpPr>
        <p:grpSpPr>
          <a:xfrm>
            <a:off x="795646" y="3429000"/>
            <a:ext cx="964245" cy="964245"/>
            <a:chOff x="795646" y="3429000"/>
            <a:chExt cx="964245" cy="964245"/>
          </a:xfrm>
        </p:grpSpPr>
        <p:sp>
          <p:nvSpPr>
            <p:cNvPr id="57" name="Rectangle 56">
              <a:extLst>
                <a:ext uri="{FF2B5EF4-FFF2-40B4-BE49-F238E27FC236}">
                  <a16:creationId xmlns:a16="http://schemas.microsoft.com/office/drawing/2014/main" id="{A771E2E4-DA11-A138-585F-C2A417BB17B3}"/>
                </a:ext>
              </a:extLst>
            </p:cNvPr>
            <p:cNvSpPr/>
            <p:nvPr/>
          </p:nvSpPr>
          <p:spPr>
            <a:xfrm>
              <a:off x="795646" y="3429000"/>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91" descr="Money envelope with solid fill">
              <a:extLst>
                <a:ext uri="{FF2B5EF4-FFF2-40B4-BE49-F238E27FC236}">
                  <a16:creationId xmlns:a16="http://schemas.microsoft.com/office/drawing/2014/main" id="{BFA50A7D-31E0-0221-3A34-F733C1B69E2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8802" y="3453922"/>
              <a:ext cx="914400" cy="914400"/>
            </a:xfrm>
            <a:prstGeom prst="rect">
              <a:avLst/>
            </a:prstGeom>
          </p:spPr>
        </p:pic>
      </p:grpSp>
      <p:grpSp>
        <p:nvGrpSpPr>
          <p:cNvPr id="96" name="Group 95">
            <a:extLst>
              <a:ext uri="{FF2B5EF4-FFF2-40B4-BE49-F238E27FC236}">
                <a16:creationId xmlns:a16="http://schemas.microsoft.com/office/drawing/2014/main" id="{C509A72B-5EE8-AC89-F9FF-9F62DFC43563}"/>
              </a:ext>
            </a:extLst>
          </p:cNvPr>
          <p:cNvGrpSpPr/>
          <p:nvPr/>
        </p:nvGrpSpPr>
        <p:grpSpPr>
          <a:xfrm>
            <a:off x="1863840" y="3429000"/>
            <a:ext cx="985815" cy="964245"/>
            <a:chOff x="1863840" y="3429000"/>
            <a:chExt cx="985815" cy="964245"/>
          </a:xfrm>
        </p:grpSpPr>
        <p:sp>
          <p:nvSpPr>
            <p:cNvPr id="58" name="Rectangle 57">
              <a:extLst>
                <a:ext uri="{FF2B5EF4-FFF2-40B4-BE49-F238E27FC236}">
                  <a16:creationId xmlns:a16="http://schemas.microsoft.com/office/drawing/2014/main" id="{A95EF673-C17B-D7C3-A853-DBBA3A9350E2}"/>
                </a:ext>
              </a:extLst>
            </p:cNvPr>
            <p:cNvSpPr/>
            <p:nvPr/>
          </p:nvSpPr>
          <p:spPr>
            <a:xfrm>
              <a:off x="1863840" y="3429000"/>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Graphic 94" descr="Medicine with solid fill">
              <a:extLst>
                <a:ext uri="{FF2B5EF4-FFF2-40B4-BE49-F238E27FC236}">
                  <a16:creationId xmlns:a16="http://schemas.microsoft.com/office/drawing/2014/main" id="{89CFEC57-2CF2-9EE8-F50F-0679E4234F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5255" y="3478845"/>
              <a:ext cx="914400" cy="914400"/>
            </a:xfrm>
            <a:prstGeom prst="rect">
              <a:avLst/>
            </a:prstGeom>
          </p:spPr>
        </p:pic>
      </p:grpSp>
      <p:grpSp>
        <p:nvGrpSpPr>
          <p:cNvPr id="99" name="Group 98">
            <a:extLst>
              <a:ext uri="{FF2B5EF4-FFF2-40B4-BE49-F238E27FC236}">
                <a16:creationId xmlns:a16="http://schemas.microsoft.com/office/drawing/2014/main" id="{927A354B-D050-C90E-C975-601BF85E8F63}"/>
              </a:ext>
            </a:extLst>
          </p:cNvPr>
          <p:cNvGrpSpPr/>
          <p:nvPr/>
        </p:nvGrpSpPr>
        <p:grpSpPr>
          <a:xfrm>
            <a:off x="2932034" y="3429000"/>
            <a:ext cx="964245" cy="964245"/>
            <a:chOff x="2932034" y="3429000"/>
            <a:chExt cx="964245" cy="964245"/>
          </a:xfrm>
        </p:grpSpPr>
        <p:sp>
          <p:nvSpPr>
            <p:cNvPr id="59" name="Rectangle 58">
              <a:extLst>
                <a:ext uri="{FF2B5EF4-FFF2-40B4-BE49-F238E27FC236}">
                  <a16:creationId xmlns:a16="http://schemas.microsoft.com/office/drawing/2014/main" id="{5246A70D-8779-BC6E-1A0C-0B081E1C24EE}"/>
                </a:ext>
              </a:extLst>
            </p:cNvPr>
            <p:cNvSpPr/>
            <p:nvPr/>
          </p:nvSpPr>
          <p:spPr>
            <a:xfrm>
              <a:off x="2932034" y="3429000"/>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Graphic 97" descr="Table and chairs with solid fill">
              <a:extLst>
                <a:ext uri="{FF2B5EF4-FFF2-40B4-BE49-F238E27FC236}">
                  <a16:creationId xmlns:a16="http://schemas.microsoft.com/office/drawing/2014/main" id="{0E60631C-F13C-9941-28D6-E84CEB0DAF7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960990" y="3463853"/>
              <a:ext cx="914400" cy="914400"/>
            </a:xfrm>
            <a:prstGeom prst="rect">
              <a:avLst/>
            </a:prstGeom>
          </p:spPr>
        </p:pic>
      </p:grpSp>
      <p:grpSp>
        <p:nvGrpSpPr>
          <p:cNvPr id="102" name="Group 101">
            <a:extLst>
              <a:ext uri="{FF2B5EF4-FFF2-40B4-BE49-F238E27FC236}">
                <a16:creationId xmlns:a16="http://schemas.microsoft.com/office/drawing/2014/main" id="{A40BDA6F-1A56-B1A8-EDF9-007E6319D846}"/>
              </a:ext>
            </a:extLst>
          </p:cNvPr>
          <p:cNvGrpSpPr/>
          <p:nvPr/>
        </p:nvGrpSpPr>
        <p:grpSpPr>
          <a:xfrm>
            <a:off x="4000227" y="3429000"/>
            <a:ext cx="964245" cy="964245"/>
            <a:chOff x="4000227" y="3429000"/>
            <a:chExt cx="964245" cy="964245"/>
          </a:xfrm>
        </p:grpSpPr>
        <p:sp>
          <p:nvSpPr>
            <p:cNvPr id="60" name="Rectangle 59">
              <a:extLst>
                <a:ext uri="{FF2B5EF4-FFF2-40B4-BE49-F238E27FC236}">
                  <a16:creationId xmlns:a16="http://schemas.microsoft.com/office/drawing/2014/main" id="{5D0A223A-3784-51E3-F410-D1286BB81EF8}"/>
                </a:ext>
              </a:extLst>
            </p:cNvPr>
            <p:cNvSpPr/>
            <p:nvPr/>
          </p:nvSpPr>
          <p:spPr>
            <a:xfrm>
              <a:off x="4000227" y="3429000"/>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Graphic 100" descr="Fins with solid fill">
              <a:extLst>
                <a:ext uri="{FF2B5EF4-FFF2-40B4-BE49-F238E27FC236}">
                  <a16:creationId xmlns:a16="http://schemas.microsoft.com/office/drawing/2014/main" id="{1C8C590F-CD27-F6AB-CF41-1676BF66881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025148" y="3463853"/>
              <a:ext cx="914400" cy="914400"/>
            </a:xfrm>
            <a:prstGeom prst="rect">
              <a:avLst/>
            </a:prstGeom>
          </p:spPr>
        </p:pic>
      </p:grpSp>
      <p:grpSp>
        <p:nvGrpSpPr>
          <p:cNvPr id="105" name="Group 104">
            <a:extLst>
              <a:ext uri="{FF2B5EF4-FFF2-40B4-BE49-F238E27FC236}">
                <a16:creationId xmlns:a16="http://schemas.microsoft.com/office/drawing/2014/main" id="{E6946653-EB9F-4D0F-B24A-69C1E4DEA199}"/>
              </a:ext>
            </a:extLst>
          </p:cNvPr>
          <p:cNvGrpSpPr/>
          <p:nvPr/>
        </p:nvGrpSpPr>
        <p:grpSpPr>
          <a:xfrm>
            <a:off x="5068419" y="3429000"/>
            <a:ext cx="964245" cy="964245"/>
            <a:chOff x="5068419" y="3429000"/>
            <a:chExt cx="964245" cy="964245"/>
          </a:xfrm>
        </p:grpSpPr>
        <p:sp>
          <p:nvSpPr>
            <p:cNvPr id="61" name="Rectangle 60">
              <a:extLst>
                <a:ext uri="{FF2B5EF4-FFF2-40B4-BE49-F238E27FC236}">
                  <a16:creationId xmlns:a16="http://schemas.microsoft.com/office/drawing/2014/main" id="{1704F6FA-DC36-F78C-A04F-8567BE6702A0}"/>
                </a:ext>
              </a:extLst>
            </p:cNvPr>
            <p:cNvSpPr/>
            <p:nvPr/>
          </p:nvSpPr>
          <p:spPr>
            <a:xfrm>
              <a:off x="5068419" y="3429000"/>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Graphic 103" descr="Balloons outline">
              <a:extLst>
                <a:ext uri="{FF2B5EF4-FFF2-40B4-BE49-F238E27FC236}">
                  <a16:creationId xmlns:a16="http://schemas.microsoft.com/office/drawing/2014/main" id="{FC7F0C94-9528-2942-9A23-F3BFF9DD2BE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93341" y="3453922"/>
              <a:ext cx="914400" cy="914400"/>
            </a:xfrm>
            <a:prstGeom prst="rect">
              <a:avLst/>
            </a:prstGeom>
          </p:spPr>
        </p:pic>
      </p:grpSp>
      <p:grpSp>
        <p:nvGrpSpPr>
          <p:cNvPr id="108" name="Group 107">
            <a:extLst>
              <a:ext uri="{FF2B5EF4-FFF2-40B4-BE49-F238E27FC236}">
                <a16:creationId xmlns:a16="http://schemas.microsoft.com/office/drawing/2014/main" id="{2B5E2322-0EAE-825D-18DE-562EC299D966}"/>
              </a:ext>
            </a:extLst>
          </p:cNvPr>
          <p:cNvGrpSpPr/>
          <p:nvPr/>
        </p:nvGrpSpPr>
        <p:grpSpPr>
          <a:xfrm>
            <a:off x="795646" y="4485904"/>
            <a:ext cx="964245" cy="964245"/>
            <a:chOff x="795646" y="4485904"/>
            <a:chExt cx="964245" cy="964245"/>
          </a:xfrm>
        </p:grpSpPr>
        <p:sp>
          <p:nvSpPr>
            <p:cNvPr id="63" name="Rectangle 62">
              <a:extLst>
                <a:ext uri="{FF2B5EF4-FFF2-40B4-BE49-F238E27FC236}">
                  <a16:creationId xmlns:a16="http://schemas.microsoft.com/office/drawing/2014/main" id="{98C1A77C-0D80-A1CD-04BE-608AE98E1BFC}"/>
                </a:ext>
              </a:extLst>
            </p:cNvPr>
            <p:cNvSpPr/>
            <p:nvPr/>
          </p:nvSpPr>
          <p:spPr>
            <a:xfrm>
              <a:off x="795646" y="4485904"/>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Graphic 106" descr="Battery charging with solid fill">
              <a:extLst>
                <a:ext uri="{FF2B5EF4-FFF2-40B4-BE49-F238E27FC236}">
                  <a16:creationId xmlns:a16="http://schemas.microsoft.com/office/drawing/2014/main" id="{1DB3F391-B60F-8594-D8EE-D40EA32ABD9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39211" y="4521030"/>
              <a:ext cx="893991" cy="893991"/>
            </a:xfrm>
            <a:prstGeom prst="rect">
              <a:avLst/>
            </a:prstGeom>
          </p:spPr>
        </p:pic>
      </p:grpSp>
      <p:grpSp>
        <p:nvGrpSpPr>
          <p:cNvPr id="111" name="Group 110">
            <a:extLst>
              <a:ext uri="{FF2B5EF4-FFF2-40B4-BE49-F238E27FC236}">
                <a16:creationId xmlns:a16="http://schemas.microsoft.com/office/drawing/2014/main" id="{769C02F7-C109-97F4-4751-4A425FCF01C5}"/>
              </a:ext>
            </a:extLst>
          </p:cNvPr>
          <p:cNvGrpSpPr/>
          <p:nvPr/>
        </p:nvGrpSpPr>
        <p:grpSpPr>
          <a:xfrm>
            <a:off x="1863840" y="4485904"/>
            <a:ext cx="964245" cy="964245"/>
            <a:chOff x="1863840" y="4485904"/>
            <a:chExt cx="964245" cy="964245"/>
          </a:xfrm>
        </p:grpSpPr>
        <p:sp>
          <p:nvSpPr>
            <p:cNvPr id="64" name="Rectangle 63">
              <a:extLst>
                <a:ext uri="{FF2B5EF4-FFF2-40B4-BE49-F238E27FC236}">
                  <a16:creationId xmlns:a16="http://schemas.microsoft.com/office/drawing/2014/main" id="{C9577016-70FA-9DA5-C03F-F0D16D355C91}"/>
                </a:ext>
              </a:extLst>
            </p:cNvPr>
            <p:cNvSpPr/>
            <p:nvPr/>
          </p:nvSpPr>
          <p:spPr>
            <a:xfrm>
              <a:off x="1863840" y="4485904"/>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 name="Graphic 109" descr="Dog Food Bowl with solid fill">
              <a:extLst>
                <a:ext uri="{FF2B5EF4-FFF2-40B4-BE49-F238E27FC236}">
                  <a16:creationId xmlns:a16="http://schemas.microsoft.com/office/drawing/2014/main" id="{A22C5660-6CCC-8712-EE78-A654A290B04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5255" y="4556159"/>
              <a:ext cx="823735" cy="823735"/>
            </a:xfrm>
            <a:prstGeom prst="rect">
              <a:avLst/>
            </a:prstGeom>
          </p:spPr>
        </p:pic>
      </p:grpSp>
      <p:grpSp>
        <p:nvGrpSpPr>
          <p:cNvPr id="114" name="Group 113">
            <a:extLst>
              <a:ext uri="{FF2B5EF4-FFF2-40B4-BE49-F238E27FC236}">
                <a16:creationId xmlns:a16="http://schemas.microsoft.com/office/drawing/2014/main" id="{E7D55904-CAC7-7C39-9153-C24487CD2E7D}"/>
              </a:ext>
            </a:extLst>
          </p:cNvPr>
          <p:cNvGrpSpPr/>
          <p:nvPr/>
        </p:nvGrpSpPr>
        <p:grpSpPr>
          <a:xfrm>
            <a:off x="2932034" y="4485904"/>
            <a:ext cx="964245" cy="964245"/>
            <a:chOff x="2932034" y="4485904"/>
            <a:chExt cx="964245" cy="964245"/>
          </a:xfrm>
        </p:grpSpPr>
        <p:sp>
          <p:nvSpPr>
            <p:cNvPr id="65" name="Rectangle 64">
              <a:extLst>
                <a:ext uri="{FF2B5EF4-FFF2-40B4-BE49-F238E27FC236}">
                  <a16:creationId xmlns:a16="http://schemas.microsoft.com/office/drawing/2014/main" id="{B2421381-CCC6-52DF-3AF9-7E88EF24C496}"/>
                </a:ext>
              </a:extLst>
            </p:cNvPr>
            <p:cNvSpPr/>
            <p:nvPr/>
          </p:nvSpPr>
          <p:spPr>
            <a:xfrm>
              <a:off x="2932034" y="4485904"/>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Graphic 112" descr="Ticket with solid fill">
              <a:extLst>
                <a:ext uri="{FF2B5EF4-FFF2-40B4-BE49-F238E27FC236}">
                  <a16:creationId xmlns:a16="http://schemas.microsoft.com/office/drawing/2014/main" id="{39344466-F038-DC43-01A8-27A97956ED0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008887" y="4556159"/>
              <a:ext cx="818530" cy="818530"/>
            </a:xfrm>
            <a:prstGeom prst="rect">
              <a:avLst/>
            </a:prstGeom>
          </p:spPr>
        </p:pic>
      </p:grpSp>
      <p:grpSp>
        <p:nvGrpSpPr>
          <p:cNvPr id="117" name="Group 116">
            <a:extLst>
              <a:ext uri="{FF2B5EF4-FFF2-40B4-BE49-F238E27FC236}">
                <a16:creationId xmlns:a16="http://schemas.microsoft.com/office/drawing/2014/main" id="{49463BE2-F06F-A006-73D2-E074CBD2A388}"/>
              </a:ext>
            </a:extLst>
          </p:cNvPr>
          <p:cNvGrpSpPr/>
          <p:nvPr/>
        </p:nvGrpSpPr>
        <p:grpSpPr>
          <a:xfrm>
            <a:off x="4000227" y="4485904"/>
            <a:ext cx="964245" cy="964245"/>
            <a:chOff x="4000227" y="4485904"/>
            <a:chExt cx="964245" cy="964245"/>
          </a:xfrm>
        </p:grpSpPr>
        <p:sp>
          <p:nvSpPr>
            <p:cNvPr id="66" name="Rectangle 65">
              <a:extLst>
                <a:ext uri="{FF2B5EF4-FFF2-40B4-BE49-F238E27FC236}">
                  <a16:creationId xmlns:a16="http://schemas.microsoft.com/office/drawing/2014/main" id="{E801D917-110B-314F-A189-38876542469C}"/>
                </a:ext>
              </a:extLst>
            </p:cNvPr>
            <p:cNvSpPr/>
            <p:nvPr/>
          </p:nvSpPr>
          <p:spPr>
            <a:xfrm>
              <a:off x="4000227" y="4485904"/>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descr="Employee badge with solid fill">
              <a:extLst>
                <a:ext uri="{FF2B5EF4-FFF2-40B4-BE49-F238E27FC236}">
                  <a16:creationId xmlns:a16="http://schemas.microsoft.com/office/drawing/2014/main" id="{88704F64-5F16-BD9D-930C-02607A4DE3F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099182" y="4582258"/>
              <a:ext cx="766331" cy="766331"/>
            </a:xfrm>
            <a:prstGeom prst="rect">
              <a:avLst/>
            </a:prstGeom>
          </p:spPr>
        </p:pic>
      </p:grpSp>
      <p:grpSp>
        <p:nvGrpSpPr>
          <p:cNvPr id="120" name="Group 119">
            <a:extLst>
              <a:ext uri="{FF2B5EF4-FFF2-40B4-BE49-F238E27FC236}">
                <a16:creationId xmlns:a16="http://schemas.microsoft.com/office/drawing/2014/main" id="{B7B1D1E3-A167-418A-25B9-F9F32538DDFE}"/>
              </a:ext>
            </a:extLst>
          </p:cNvPr>
          <p:cNvGrpSpPr/>
          <p:nvPr/>
        </p:nvGrpSpPr>
        <p:grpSpPr>
          <a:xfrm>
            <a:off x="5068419" y="4485904"/>
            <a:ext cx="964245" cy="964245"/>
            <a:chOff x="5068419" y="4485904"/>
            <a:chExt cx="964245" cy="964245"/>
          </a:xfrm>
        </p:grpSpPr>
        <p:sp>
          <p:nvSpPr>
            <p:cNvPr id="67" name="Rectangle 66">
              <a:extLst>
                <a:ext uri="{FF2B5EF4-FFF2-40B4-BE49-F238E27FC236}">
                  <a16:creationId xmlns:a16="http://schemas.microsoft.com/office/drawing/2014/main" id="{F6FCA23E-6927-F183-303E-83B53FC69888}"/>
                </a:ext>
              </a:extLst>
            </p:cNvPr>
            <p:cNvSpPr/>
            <p:nvPr/>
          </p:nvSpPr>
          <p:spPr>
            <a:xfrm>
              <a:off x="5068419" y="4485904"/>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Graphic 118" descr="Game controller with solid fill">
              <a:extLst>
                <a:ext uri="{FF2B5EF4-FFF2-40B4-BE49-F238E27FC236}">
                  <a16:creationId xmlns:a16="http://schemas.microsoft.com/office/drawing/2014/main" id="{00044845-453D-7F1F-07D1-8B96FB43C3C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093341" y="4508223"/>
              <a:ext cx="914400" cy="914400"/>
            </a:xfrm>
            <a:prstGeom prst="rect">
              <a:avLst/>
            </a:prstGeom>
          </p:spPr>
        </p:pic>
      </p:grpSp>
      <p:grpSp>
        <p:nvGrpSpPr>
          <p:cNvPr id="123" name="Group 122">
            <a:extLst>
              <a:ext uri="{FF2B5EF4-FFF2-40B4-BE49-F238E27FC236}">
                <a16:creationId xmlns:a16="http://schemas.microsoft.com/office/drawing/2014/main" id="{5BE06990-7BD5-9AAB-B772-A5F6EED5FD06}"/>
              </a:ext>
            </a:extLst>
          </p:cNvPr>
          <p:cNvGrpSpPr/>
          <p:nvPr/>
        </p:nvGrpSpPr>
        <p:grpSpPr>
          <a:xfrm>
            <a:off x="795646" y="5542808"/>
            <a:ext cx="964245" cy="964245"/>
            <a:chOff x="795646" y="5542808"/>
            <a:chExt cx="964245" cy="964245"/>
          </a:xfrm>
        </p:grpSpPr>
        <p:sp>
          <p:nvSpPr>
            <p:cNvPr id="69" name="Rectangle 68">
              <a:extLst>
                <a:ext uri="{FF2B5EF4-FFF2-40B4-BE49-F238E27FC236}">
                  <a16:creationId xmlns:a16="http://schemas.microsoft.com/office/drawing/2014/main" id="{4B46DE60-DFDA-BBF6-3DBD-F92D8D092FCA}"/>
                </a:ext>
              </a:extLst>
            </p:cNvPr>
            <p:cNvSpPr/>
            <p:nvPr/>
          </p:nvSpPr>
          <p:spPr>
            <a:xfrm>
              <a:off x="795646" y="5542808"/>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Graphic 121" descr="Water Bottle with solid fill">
              <a:extLst>
                <a:ext uri="{FF2B5EF4-FFF2-40B4-BE49-F238E27FC236}">
                  <a16:creationId xmlns:a16="http://schemas.microsoft.com/office/drawing/2014/main" id="{EBDCA27B-C3E5-6566-30F6-135185D222E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16566" y="5567730"/>
              <a:ext cx="914400" cy="914400"/>
            </a:xfrm>
            <a:prstGeom prst="rect">
              <a:avLst/>
            </a:prstGeom>
          </p:spPr>
        </p:pic>
      </p:grpSp>
      <p:grpSp>
        <p:nvGrpSpPr>
          <p:cNvPr id="126" name="Group 125">
            <a:extLst>
              <a:ext uri="{FF2B5EF4-FFF2-40B4-BE49-F238E27FC236}">
                <a16:creationId xmlns:a16="http://schemas.microsoft.com/office/drawing/2014/main" id="{446FD0D8-A4BF-D570-0AB9-5CD9DCE121EA}"/>
              </a:ext>
            </a:extLst>
          </p:cNvPr>
          <p:cNvGrpSpPr/>
          <p:nvPr/>
        </p:nvGrpSpPr>
        <p:grpSpPr>
          <a:xfrm>
            <a:off x="1863840" y="5542808"/>
            <a:ext cx="964245" cy="964245"/>
            <a:chOff x="1863840" y="5542808"/>
            <a:chExt cx="964245" cy="964245"/>
          </a:xfrm>
        </p:grpSpPr>
        <p:sp>
          <p:nvSpPr>
            <p:cNvPr id="70" name="Rectangle 69">
              <a:extLst>
                <a:ext uri="{FF2B5EF4-FFF2-40B4-BE49-F238E27FC236}">
                  <a16:creationId xmlns:a16="http://schemas.microsoft.com/office/drawing/2014/main" id="{31DC3D69-B8D3-1B8F-1CA9-E97C8058C260}"/>
                </a:ext>
              </a:extLst>
            </p:cNvPr>
            <p:cNvSpPr/>
            <p:nvPr/>
          </p:nvSpPr>
          <p:spPr>
            <a:xfrm>
              <a:off x="1863840" y="5542808"/>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Graphic 124" descr="Joker with solid fill">
              <a:extLst>
                <a:ext uri="{FF2B5EF4-FFF2-40B4-BE49-F238E27FC236}">
                  <a16:creationId xmlns:a16="http://schemas.microsoft.com/office/drawing/2014/main" id="{01354641-80D4-9AE7-4043-99620F5B62D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892795" y="5567730"/>
              <a:ext cx="914400" cy="914400"/>
            </a:xfrm>
            <a:prstGeom prst="rect">
              <a:avLst/>
            </a:prstGeom>
          </p:spPr>
        </p:pic>
      </p:grpSp>
      <p:grpSp>
        <p:nvGrpSpPr>
          <p:cNvPr id="135" name="Group 134">
            <a:extLst>
              <a:ext uri="{FF2B5EF4-FFF2-40B4-BE49-F238E27FC236}">
                <a16:creationId xmlns:a16="http://schemas.microsoft.com/office/drawing/2014/main" id="{BEEE634C-906B-5707-4E64-8427AEF03D6D}"/>
              </a:ext>
            </a:extLst>
          </p:cNvPr>
          <p:cNvGrpSpPr/>
          <p:nvPr/>
        </p:nvGrpSpPr>
        <p:grpSpPr>
          <a:xfrm>
            <a:off x="2932034" y="5542808"/>
            <a:ext cx="964245" cy="964245"/>
            <a:chOff x="2932034" y="5542808"/>
            <a:chExt cx="964245" cy="964245"/>
          </a:xfrm>
        </p:grpSpPr>
        <p:sp>
          <p:nvSpPr>
            <p:cNvPr id="71" name="Rectangle 70">
              <a:extLst>
                <a:ext uri="{FF2B5EF4-FFF2-40B4-BE49-F238E27FC236}">
                  <a16:creationId xmlns:a16="http://schemas.microsoft.com/office/drawing/2014/main" id="{09850A22-AD55-1D81-0622-20CCB162DB90}"/>
                </a:ext>
              </a:extLst>
            </p:cNvPr>
            <p:cNvSpPr/>
            <p:nvPr/>
          </p:nvSpPr>
          <p:spPr>
            <a:xfrm>
              <a:off x="2932034" y="5542808"/>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Graphic 127" descr="Grocery bag with solid fill">
              <a:extLst>
                <a:ext uri="{FF2B5EF4-FFF2-40B4-BE49-F238E27FC236}">
                  <a16:creationId xmlns:a16="http://schemas.microsoft.com/office/drawing/2014/main" id="{A46CBB9F-3839-5504-D537-6D401DDB985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956956" y="5567730"/>
              <a:ext cx="914400" cy="914400"/>
            </a:xfrm>
            <a:prstGeom prst="rect">
              <a:avLst/>
            </a:prstGeom>
          </p:spPr>
        </p:pic>
      </p:grpSp>
      <p:grpSp>
        <p:nvGrpSpPr>
          <p:cNvPr id="131" name="Group 130">
            <a:extLst>
              <a:ext uri="{FF2B5EF4-FFF2-40B4-BE49-F238E27FC236}">
                <a16:creationId xmlns:a16="http://schemas.microsoft.com/office/drawing/2014/main" id="{5D215950-CE27-4536-0920-7518E3148D18}"/>
              </a:ext>
            </a:extLst>
          </p:cNvPr>
          <p:cNvGrpSpPr/>
          <p:nvPr/>
        </p:nvGrpSpPr>
        <p:grpSpPr>
          <a:xfrm>
            <a:off x="4000227" y="5542808"/>
            <a:ext cx="964245" cy="964245"/>
            <a:chOff x="4000227" y="5542808"/>
            <a:chExt cx="964245" cy="964245"/>
          </a:xfrm>
        </p:grpSpPr>
        <p:sp>
          <p:nvSpPr>
            <p:cNvPr id="72" name="Rectangle 71">
              <a:extLst>
                <a:ext uri="{FF2B5EF4-FFF2-40B4-BE49-F238E27FC236}">
                  <a16:creationId xmlns:a16="http://schemas.microsoft.com/office/drawing/2014/main" id="{4D1DC21B-2B06-F446-E969-316FE7D0D4A7}"/>
                </a:ext>
              </a:extLst>
            </p:cNvPr>
            <p:cNvSpPr/>
            <p:nvPr/>
          </p:nvSpPr>
          <p:spPr>
            <a:xfrm>
              <a:off x="4000227" y="5542808"/>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descr="Flashlight with solid fill">
              <a:extLst>
                <a:ext uri="{FF2B5EF4-FFF2-40B4-BE49-F238E27FC236}">
                  <a16:creationId xmlns:a16="http://schemas.microsoft.com/office/drawing/2014/main" id="{6EE4D860-24B2-7548-89AD-0EEB549E808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025147" y="5567730"/>
              <a:ext cx="914400" cy="914400"/>
            </a:xfrm>
            <a:prstGeom prst="rect">
              <a:avLst/>
            </a:prstGeom>
          </p:spPr>
        </p:pic>
      </p:grpSp>
      <p:grpSp>
        <p:nvGrpSpPr>
          <p:cNvPr id="134" name="Group 133">
            <a:extLst>
              <a:ext uri="{FF2B5EF4-FFF2-40B4-BE49-F238E27FC236}">
                <a16:creationId xmlns:a16="http://schemas.microsoft.com/office/drawing/2014/main" id="{0737CB4A-75C3-6DAD-3252-ABAEAA81B6ED}"/>
              </a:ext>
            </a:extLst>
          </p:cNvPr>
          <p:cNvGrpSpPr/>
          <p:nvPr/>
        </p:nvGrpSpPr>
        <p:grpSpPr>
          <a:xfrm>
            <a:off x="5068419" y="5542808"/>
            <a:ext cx="964245" cy="964245"/>
            <a:chOff x="5068419" y="5542808"/>
            <a:chExt cx="964245" cy="964245"/>
          </a:xfrm>
        </p:grpSpPr>
        <p:sp>
          <p:nvSpPr>
            <p:cNvPr id="73" name="Rectangle 72">
              <a:extLst>
                <a:ext uri="{FF2B5EF4-FFF2-40B4-BE49-F238E27FC236}">
                  <a16:creationId xmlns:a16="http://schemas.microsoft.com/office/drawing/2014/main" id="{678CB5E3-2CF6-C688-31A1-F567BA038DFF}"/>
                </a:ext>
              </a:extLst>
            </p:cNvPr>
            <p:cNvSpPr/>
            <p:nvPr/>
          </p:nvSpPr>
          <p:spPr>
            <a:xfrm>
              <a:off x="5068419" y="5542808"/>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First aid kit with solid fill">
              <a:extLst>
                <a:ext uri="{FF2B5EF4-FFF2-40B4-BE49-F238E27FC236}">
                  <a16:creationId xmlns:a16="http://schemas.microsoft.com/office/drawing/2014/main" id="{BEB8EB9F-0331-33EF-964A-BDF6C3D95178}"/>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5093341" y="5566329"/>
              <a:ext cx="914400" cy="914400"/>
            </a:xfrm>
            <a:prstGeom prst="rect">
              <a:avLst/>
            </a:prstGeom>
          </p:spPr>
        </p:pic>
      </p:grpSp>
    </p:spTree>
    <p:extLst>
      <p:ext uri="{BB962C8B-B14F-4D97-AF65-F5344CB8AC3E}">
        <p14:creationId xmlns:p14="http://schemas.microsoft.com/office/powerpoint/2010/main" val="36504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45"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500"/>
                                        <p:tgtEl>
                                          <p:spTgt spid="105"/>
                                        </p:tgtEl>
                                      </p:cBhvr>
                                    </p:animEffect>
                                    <p:anim calcmode="lin" valueType="num">
                                      <p:cBhvr>
                                        <p:cTn id="12" dur="500" fill="hold"/>
                                        <p:tgtEl>
                                          <p:spTgt spid="105"/>
                                        </p:tgtEl>
                                        <p:attrNameLst>
                                          <p:attrName>ppt_w</p:attrName>
                                        </p:attrNameLst>
                                      </p:cBhvr>
                                      <p:tavLst>
                                        <p:tav tm="0" fmla="#ppt_w*sin(2.5*pi*$)">
                                          <p:val>
                                            <p:fltVal val="0"/>
                                          </p:val>
                                        </p:tav>
                                        <p:tav tm="100000">
                                          <p:val>
                                            <p:fltVal val="1"/>
                                          </p:val>
                                        </p:tav>
                                      </p:tavLst>
                                    </p:anim>
                                    <p:anim calcmode="lin" valueType="num">
                                      <p:cBhvr>
                                        <p:cTn id="13" dur="500" fill="hold"/>
                                        <p:tgtEl>
                                          <p:spTgt spid="105"/>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anim calcmode="lin" valueType="num">
                                      <p:cBhvr>
                                        <p:cTn id="18" dur="500" fill="hold"/>
                                        <p:tgtEl>
                                          <p:spTgt spid="84"/>
                                        </p:tgtEl>
                                        <p:attrNameLst>
                                          <p:attrName>ppt_w</p:attrName>
                                        </p:attrNameLst>
                                      </p:cBhvr>
                                      <p:tavLst>
                                        <p:tav tm="0" fmla="#ppt_w*sin(2.5*pi*$)">
                                          <p:val>
                                            <p:fltVal val="0"/>
                                          </p:val>
                                        </p:tav>
                                        <p:tav tm="100000">
                                          <p:val>
                                            <p:fltVal val="1"/>
                                          </p:val>
                                        </p:tav>
                                      </p:tavLst>
                                    </p:anim>
                                    <p:anim calcmode="lin" valueType="num">
                                      <p:cBhvr>
                                        <p:cTn id="19" dur="500" fill="hold"/>
                                        <p:tgtEl>
                                          <p:spTgt spid="84"/>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45" presetClass="entr" presetSubtype="0" fill="hold"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anim calcmode="lin" valueType="num">
                                      <p:cBhvr>
                                        <p:cTn id="24" dur="500" fill="hold"/>
                                        <p:tgtEl>
                                          <p:spTgt spid="120"/>
                                        </p:tgtEl>
                                        <p:attrNameLst>
                                          <p:attrName>ppt_w</p:attrName>
                                        </p:attrNameLst>
                                      </p:cBhvr>
                                      <p:tavLst>
                                        <p:tav tm="0" fmla="#ppt_w*sin(2.5*pi*$)">
                                          <p:val>
                                            <p:fltVal val="0"/>
                                          </p:val>
                                        </p:tav>
                                        <p:tav tm="100000">
                                          <p:val>
                                            <p:fltVal val="1"/>
                                          </p:val>
                                        </p:tav>
                                      </p:tavLst>
                                    </p:anim>
                                    <p:anim calcmode="lin" valueType="num">
                                      <p:cBhvr>
                                        <p:cTn id="25" dur="500" fill="hold"/>
                                        <p:tgtEl>
                                          <p:spTgt spid="120"/>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45" presetClass="entr" presetSubtype="0" fill="hold" nodeType="after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500"/>
                                        <p:tgtEl>
                                          <p:spTgt spid="117"/>
                                        </p:tgtEl>
                                      </p:cBhvr>
                                    </p:animEffect>
                                    <p:anim calcmode="lin" valueType="num">
                                      <p:cBhvr>
                                        <p:cTn id="30" dur="500" fill="hold"/>
                                        <p:tgtEl>
                                          <p:spTgt spid="117"/>
                                        </p:tgtEl>
                                        <p:attrNameLst>
                                          <p:attrName>ppt_w</p:attrName>
                                        </p:attrNameLst>
                                      </p:cBhvr>
                                      <p:tavLst>
                                        <p:tav tm="0" fmla="#ppt_w*sin(2.5*pi*$)">
                                          <p:val>
                                            <p:fltVal val="0"/>
                                          </p:val>
                                        </p:tav>
                                        <p:tav tm="100000">
                                          <p:val>
                                            <p:fltVal val="1"/>
                                          </p:val>
                                        </p:tav>
                                      </p:tavLst>
                                    </p:anim>
                                    <p:anim calcmode="lin" valueType="num">
                                      <p:cBhvr>
                                        <p:cTn id="31" dur="500" fill="hold"/>
                                        <p:tgtEl>
                                          <p:spTgt spid="117"/>
                                        </p:tgtEl>
                                        <p:attrNameLst>
                                          <p:attrName>ppt_h</p:attrName>
                                        </p:attrNameLst>
                                      </p:cBhvr>
                                      <p:tavLst>
                                        <p:tav tm="0">
                                          <p:val>
                                            <p:strVal val="#ppt_h"/>
                                          </p:val>
                                        </p:tav>
                                        <p:tav tm="100000">
                                          <p:val>
                                            <p:strVal val="#ppt_h"/>
                                          </p:val>
                                        </p:tav>
                                      </p:tavLst>
                                    </p:anim>
                                  </p:childTnLst>
                                </p:cTn>
                              </p:par>
                            </p:childTnLst>
                          </p:cTn>
                        </p:par>
                        <p:par>
                          <p:cTn id="32" fill="hold">
                            <p:stCondLst>
                              <p:cond delay="3500"/>
                            </p:stCondLst>
                            <p:childTnLst>
                              <p:par>
                                <p:cTn id="33" presetID="45" presetClass="entr" presetSubtype="0"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anim calcmode="lin" valueType="num">
                                      <p:cBhvr>
                                        <p:cTn id="36" dur="500" fill="hold"/>
                                        <p:tgtEl>
                                          <p:spTgt spid="90"/>
                                        </p:tgtEl>
                                        <p:attrNameLst>
                                          <p:attrName>ppt_w</p:attrName>
                                        </p:attrNameLst>
                                      </p:cBhvr>
                                      <p:tavLst>
                                        <p:tav tm="0" fmla="#ppt_w*sin(2.5*pi*$)">
                                          <p:val>
                                            <p:fltVal val="0"/>
                                          </p:val>
                                        </p:tav>
                                        <p:tav tm="100000">
                                          <p:val>
                                            <p:fltVal val="1"/>
                                          </p:val>
                                        </p:tav>
                                      </p:tavLst>
                                    </p:anim>
                                    <p:anim calcmode="lin" valueType="num">
                                      <p:cBhvr>
                                        <p:cTn id="37" dur="500" fill="hold"/>
                                        <p:tgtEl>
                                          <p:spTgt spid="90"/>
                                        </p:tgtEl>
                                        <p:attrNameLst>
                                          <p:attrName>ppt_h</p:attrName>
                                        </p:attrNameLst>
                                      </p:cBhvr>
                                      <p:tavLst>
                                        <p:tav tm="0">
                                          <p:val>
                                            <p:strVal val="#ppt_h"/>
                                          </p:val>
                                        </p:tav>
                                        <p:tav tm="100000">
                                          <p:val>
                                            <p:strVal val="#ppt_h"/>
                                          </p:val>
                                        </p:tav>
                                      </p:tavLst>
                                    </p:anim>
                                  </p:childTnLst>
                                </p:cTn>
                              </p:par>
                            </p:childTnLst>
                          </p:cTn>
                        </p:par>
                        <p:par>
                          <p:cTn id="38" fill="hold">
                            <p:stCondLst>
                              <p:cond delay="4000"/>
                            </p:stCondLst>
                            <p:childTnLst>
                              <p:par>
                                <p:cTn id="39" presetID="45" presetClass="entr" presetSubtype="0" fill="hold" nodeType="after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500"/>
                                        <p:tgtEl>
                                          <p:spTgt spid="135"/>
                                        </p:tgtEl>
                                      </p:cBhvr>
                                    </p:animEffect>
                                    <p:anim calcmode="lin" valueType="num">
                                      <p:cBhvr>
                                        <p:cTn id="42" dur="500" fill="hold"/>
                                        <p:tgtEl>
                                          <p:spTgt spid="135"/>
                                        </p:tgtEl>
                                        <p:attrNameLst>
                                          <p:attrName>ppt_w</p:attrName>
                                        </p:attrNameLst>
                                      </p:cBhvr>
                                      <p:tavLst>
                                        <p:tav tm="0" fmla="#ppt_w*sin(2.5*pi*$)">
                                          <p:val>
                                            <p:fltVal val="0"/>
                                          </p:val>
                                        </p:tav>
                                        <p:tav tm="100000">
                                          <p:val>
                                            <p:fltVal val="1"/>
                                          </p:val>
                                        </p:tav>
                                      </p:tavLst>
                                    </p:anim>
                                    <p:anim calcmode="lin" valueType="num">
                                      <p:cBhvr>
                                        <p:cTn id="43" dur="500" fill="hold"/>
                                        <p:tgtEl>
                                          <p:spTgt spid="135"/>
                                        </p:tgtEl>
                                        <p:attrNameLst>
                                          <p:attrName>ppt_h</p:attrName>
                                        </p:attrNameLst>
                                      </p:cBhvr>
                                      <p:tavLst>
                                        <p:tav tm="0">
                                          <p:val>
                                            <p:strVal val="#ppt_h"/>
                                          </p:val>
                                        </p:tav>
                                        <p:tav tm="100000">
                                          <p:val>
                                            <p:strVal val="#ppt_h"/>
                                          </p:val>
                                        </p:tav>
                                      </p:tavLst>
                                    </p:anim>
                                  </p:childTnLst>
                                </p:cTn>
                              </p:par>
                            </p:childTnLst>
                          </p:cTn>
                        </p:par>
                        <p:par>
                          <p:cTn id="44" fill="hold">
                            <p:stCondLst>
                              <p:cond delay="4500"/>
                            </p:stCondLst>
                            <p:childTnLst>
                              <p:par>
                                <p:cTn id="45" presetID="45" presetClass="entr" presetSubtype="0" fill="hold"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500"/>
                                        <p:tgtEl>
                                          <p:spTgt spid="93"/>
                                        </p:tgtEl>
                                      </p:cBhvr>
                                    </p:animEffect>
                                    <p:anim calcmode="lin" valueType="num">
                                      <p:cBhvr>
                                        <p:cTn id="48" dur="500" fill="hold"/>
                                        <p:tgtEl>
                                          <p:spTgt spid="93"/>
                                        </p:tgtEl>
                                        <p:attrNameLst>
                                          <p:attrName>ppt_w</p:attrName>
                                        </p:attrNameLst>
                                      </p:cBhvr>
                                      <p:tavLst>
                                        <p:tav tm="0" fmla="#ppt_w*sin(2.5*pi*$)">
                                          <p:val>
                                            <p:fltVal val="0"/>
                                          </p:val>
                                        </p:tav>
                                        <p:tav tm="100000">
                                          <p:val>
                                            <p:fltVal val="1"/>
                                          </p:val>
                                        </p:tav>
                                      </p:tavLst>
                                    </p:anim>
                                    <p:anim calcmode="lin" valueType="num">
                                      <p:cBhvr>
                                        <p:cTn id="49" dur="500" fill="hold"/>
                                        <p:tgtEl>
                                          <p:spTgt spid="93"/>
                                        </p:tgtEl>
                                        <p:attrNameLst>
                                          <p:attrName>ppt_h</p:attrName>
                                        </p:attrNameLst>
                                      </p:cBhvr>
                                      <p:tavLst>
                                        <p:tav tm="0">
                                          <p:val>
                                            <p:strVal val="#ppt_h"/>
                                          </p:val>
                                        </p:tav>
                                        <p:tav tm="100000">
                                          <p:val>
                                            <p:strVal val="#ppt_h"/>
                                          </p:val>
                                        </p:tav>
                                      </p:tavLst>
                                    </p:anim>
                                  </p:childTnLst>
                                </p:cTn>
                              </p:par>
                            </p:childTnLst>
                          </p:cTn>
                        </p:par>
                        <p:par>
                          <p:cTn id="50" fill="hold">
                            <p:stCondLst>
                              <p:cond delay="5000"/>
                            </p:stCondLst>
                            <p:childTnLst>
                              <p:par>
                                <p:cTn id="51" presetID="45" presetClass="entr" presetSubtype="0" fill="hold"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anim calcmode="lin" valueType="num">
                                      <p:cBhvr>
                                        <p:cTn id="54" dur="500" fill="hold"/>
                                        <p:tgtEl>
                                          <p:spTgt spid="102"/>
                                        </p:tgtEl>
                                        <p:attrNameLst>
                                          <p:attrName>ppt_w</p:attrName>
                                        </p:attrNameLst>
                                      </p:cBhvr>
                                      <p:tavLst>
                                        <p:tav tm="0" fmla="#ppt_w*sin(2.5*pi*$)">
                                          <p:val>
                                            <p:fltVal val="0"/>
                                          </p:val>
                                        </p:tav>
                                        <p:tav tm="100000">
                                          <p:val>
                                            <p:fltVal val="1"/>
                                          </p:val>
                                        </p:tav>
                                      </p:tavLst>
                                    </p:anim>
                                    <p:anim calcmode="lin" valueType="num">
                                      <p:cBhvr>
                                        <p:cTn id="55" dur="500" fill="hold"/>
                                        <p:tgtEl>
                                          <p:spTgt spid="10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45" presetClass="entr" presetSubtype="0" fill="hold" nodeType="afterEffect">
                                  <p:stCondLst>
                                    <p:cond delay="0"/>
                                  </p:stCondLst>
                                  <p:childTnLst>
                                    <p:set>
                                      <p:cBhvr>
                                        <p:cTn id="58" dur="1" fill="hold">
                                          <p:stCondLst>
                                            <p:cond delay="0"/>
                                          </p:stCondLst>
                                        </p:cTn>
                                        <p:tgtEl>
                                          <p:spTgt spid="134"/>
                                        </p:tgtEl>
                                        <p:attrNameLst>
                                          <p:attrName>style.visibility</p:attrName>
                                        </p:attrNameLst>
                                      </p:cBhvr>
                                      <p:to>
                                        <p:strVal val="visible"/>
                                      </p:to>
                                    </p:set>
                                    <p:animEffect transition="in" filter="fade">
                                      <p:cBhvr>
                                        <p:cTn id="59" dur="500"/>
                                        <p:tgtEl>
                                          <p:spTgt spid="134"/>
                                        </p:tgtEl>
                                      </p:cBhvr>
                                    </p:animEffect>
                                    <p:anim calcmode="lin" valueType="num">
                                      <p:cBhvr>
                                        <p:cTn id="60" dur="500" fill="hold"/>
                                        <p:tgtEl>
                                          <p:spTgt spid="134"/>
                                        </p:tgtEl>
                                        <p:attrNameLst>
                                          <p:attrName>ppt_w</p:attrName>
                                        </p:attrNameLst>
                                      </p:cBhvr>
                                      <p:tavLst>
                                        <p:tav tm="0" fmla="#ppt_w*sin(2.5*pi*$)">
                                          <p:val>
                                            <p:fltVal val="0"/>
                                          </p:val>
                                        </p:tav>
                                        <p:tav tm="100000">
                                          <p:val>
                                            <p:fltVal val="1"/>
                                          </p:val>
                                        </p:tav>
                                      </p:tavLst>
                                    </p:anim>
                                    <p:anim calcmode="lin" valueType="num">
                                      <p:cBhvr>
                                        <p:cTn id="61" dur="500" fill="hold"/>
                                        <p:tgtEl>
                                          <p:spTgt spid="134"/>
                                        </p:tgtEl>
                                        <p:attrNameLst>
                                          <p:attrName>ppt_h</p:attrName>
                                        </p:attrNameLst>
                                      </p:cBhvr>
                                      <p:tavLst>
                                        <p:tav tm="0">
                                          <p:val>
                                            <p:strVal val="#ppt_h"/>
                                          </p:val>
                                        </p:tav>
                                        <p:tav tm="100000">
                                          <p:val>
                                            <p:strVal val="#ppt_h"/>
                                          </p:val>
                                        </p:tav>
                                      </p:tavLst>
                                    </p:anim>
                                  </p:childTnLst>
                                </p:cTn>
                              </p:par>
                            </p:childTnLst>
                          </p:cTn>
                        </p:par>
                        <p:par>
                          <p:cTn id="62" fill="hold">
                            <p:stCondLst>
                              <p:cond delay="6000"/>
                            </p:stCondLst>
                            <p:childTnLst>
                              <p:par>
                                <p:cTn id="63" presetID="45" presetClass="entr" presetSubtype="0"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500"/>
                                        <p:tgtEl>
                                          <p:spTgt spid="96"/>
                                        </p:tgtEl>
                                      </p:cBhvr>
                                    </p:animEffect>
                                    <p:anim calcmode="lin" valueType="num">
                                      <p:cBhvr>
                                        <p:cTn id="66" dur="500" fill="hold"/>
                                        <p:tgtEl>
                                          <p:spTgt spid="96"/>
                                        </p:tgtEl>
                                        <p:attrNameLst>
                                          <p:attrName>ppt_w</p:attrName>
                                        </p:attrNameLst>
                                      </p:cBhvr>
                                      <p:tavLst>
                                        <p:tav tm="0" fmla="#ppt_w*sin(2.5*pi*$)">
                                          <p:val>
                                            <p:fltVal val="0"/>
                                          </p:val>
                                        </p:tav>
                                        <p:tav tm="100000">
                                          <p:val>
                                            <p:fltVal val="1"/>
                                          </p:val>
                                        </p:tav>
                                      </p:tavLst>
                                    </p:anim>
                                    <p:anim calcmode="lin" valueType="num">
                                      <p:cBhvr>
                                        <p:cTn id="67" dur="500" fill="hold"/>
                                        <p:tgtEl>
                                          <p:spTgt spid="96"/>
                                        </p:tgtEl>
                                        <p:attrNameLst>
                                          <p:attrName>ppt_h</p:attrName>
                                        </p:attrNameLst>
                                      </p:cBhvr>
                                      <p:tavLst>
                                        <p:tav tm="0">
                                          <p:val>
                                            <p:strVal val="#ppt_h"/>
                                          </p:val>
                                        </p:tav>
                                        <p:tav tm="100000">
                                          <p:val>
                                            <p:strVal val="#ppt_h"/>
                                          </p:val>
                                        </p:tav>
                                      </p:tavLst>
                                    </p:anim>
                                  </p:childTnLst>
                                </p:cTn>
                              </p:par>
                            </p:childTnLst>
                          </p:cTn>
                        </p:par>
                        <p:par>
                          <p:cTn id="68" fill="hold">
                            <p:stCondLst>
                              <p:cond delay="6500"/>
                            </p:stCondLst>
                            <p:childTnLst>
                              <p:par>
                                <p:cTn id="69" presetID="45" presetClass="entr" presetSubtype="0" fill="hold"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fade">
                                      <p:cBhvr>
                                        <p:cTn id="71" dur="500"/>
                                        <p:tgtEl>
                                          <p:spTgt spid="114"/>
                                        </p:tgtEl>
                                      </p:cBhvr>
                                    </p:animEffect>
                                    <p:anim calcmode="lin" valueType="num">
                                      <p:cBhvr>
                                        <p:cTn id="72" dur="500" fill="hold"/>
                                        <p:tgtEl>
                                          <p:spTgt spid="114"/>
                                        </p:tgtEl>
                                        <p:attrNameLst>
                                          <p:attrName>ppt_w</p:attrName>
                                        </p:attrNameLst>
                                      </p:cBhvr>
                                      <p:tavLst>
                                        <p:tav tm="0" fmla="#ppt_w*sin(2.5*pi*$)">
                                          <p:val>
                                            <p:fltVal val="0"/>
                                          </p:val>
                                        </p:tav>
                                        <p:tav tm="100000">
                                          <p:val>
                                            <p:fltVal val="1"/>
                                          </p:val>
                                        </p:tav>
                                      </p:tavLst>
                                    </p:anim>
                                    <p:anim calcmode="lin" valueType="num">
                                      <p:cBhvr>
                                        <p:cTn id="73" dur="500" fill="hold"/>
                                        <p:tgtEl>
                                          <p:spTgt spid="114"/>
                                        </p:tgtEl>
                                        <p:attrNameLst>
                                          <p:attrName>ppt_h</p:attrName>
                                        </p:attrNameLst>
                                      </p:cBhvr>
                                      <p:tavLst>
                                        <p:tav tm="0">
                                          <p:val>
                                            <p:strVal val="#ppt_h"/>
                                          </p:val>
                                        </p:tav>
                                        <p:tav tm="100000">
                                          <p:val>
                                            <p:strVal val="#ppt_h"/>
                                          </p:val>
                                        </p:tav>
                                      </p:tavLst>
                                    </p:anim>
                                  </p:childTnLst>
                                </p:cTn>
                              </p:par>
                            </p:childTnLst>
                          </p:cTn>
                        </p:par>
                        <p:par>
                          <p:cTn id="74" fill="hold">
                            <p:stCondLst>
                              <p:cond delay="7000"/>
                            </p:stCondLst>
                            <p:childTnLst>
                              <p:par>
                                <p:cTn id="75" presetID="45" presetClass="entr" presetSubtype="0" fill="hold" nodeType="afterEffect">
                                  <p:stCondLst>
                                    <p:cond delay="0"/>
                                  </p:stCondLst>
                                  <p:childTnLst>
                                    <p:set>
                                      <p:cBhvr>
                                        <p:cTn id="76" dur="1" fill="hold">
                                          <p:stCondLst>
                                            <p:cond delay="0"/>
                                          </p:stCondLst>
                                        </p:cTn>
                                        <p:tgtEl>
                                          <p:spTgt spid="99"/>
                                        </p:tgtEl>
                                        <p:attrNameLst>
                                          <p:attrName>style.visibility</p:attrName>
                                        </p:attrNameLst>
                                      </p:cBhvr>
                                      <p:to>
                                        <p:strVal val="visible"/>
                                      </p:to>
                                    </p:set>
                                    <p:animEffect transition="in" filter="fade">
                                      <p:cBhvr>
                                        <p:cTn id="77" dur="500"/>
                                        <p:tgtEl>
                                          <p:spTgt spid="99"/>
                                        </p:tgtEl>
                                      </p:cBhvr>
                                    </p:animEffect>
                                    <p:anim calcmode="lin" valueType="num">
                                      <p:cBhvr>
                                        <p:cTn id="78" dur="500" fill="hold"/>
                                        <p:tgtEl>
                                          <p:spTgt spid="99"/>
                                        </p:tgtEl>
                                        <p:attrNameLst>
                                          <p:attrName>ppt_w</p:attrName>
                                        </p:attrNameLst>
                                      </p:cBhvr>
                                      <p:tavLst>
                                        <p:tav tm="0" fmla="#ppt_w*sin(2.5*pi*$)">
                                          <p:val>
                                            <p:fltVal val="0"/>
                                          </p:val>
                                        </p:tav>
                                        <p:tav tm="100000">
                                          <p:val>
                                            <p:fltVal val="1"/>
                                          </p:val>
                                        </p:tav>
                                      </p:tavLst>
                                    </p:anim>
                                    <p:anim calcmode="lin" valueType="num">
                                      <p:cBhvr>
                                        <p:cTn id="79" dur="500" fill="hold"/>
                                        <p:tgtEl>
                                          <p:spTgt spid="99"/>
                                        </p:tgtEl>
                                        <p:attrNameLst>
                                          <p:attrName>ppt_h</p:attrName>
                                        </p:attrNameLst>
                                      </p:cBhvr>
                                      <p:tavLst>
                                        <p:tav tm="0">
                                          <p:val>
                                            <p:strVal val="#ppt_h"/>
                                          </p:val>
                                        </p:tav>
                                        <p:tav tm="100000">
                                          <p:val>
                                            <p:strVal val="#ppt_h"/>
                                          </p:val>
                                        </p:tav>
                                      </p:tavLst>
                                    </p:anim>
                                  </p:childTnLst>
                                </p:cTn>
                              </p:par>
                            </p:childTnLst>
                          </p:cTn>
                        </p:par>
                        <p:par>
                          <p:cTn id="80" fill="hold">
                            <p:stCondLst>
                              <p:cond delay="7500"/>
                            </p:stCondLst>
                            <p:childTnLst>
                              <p:par>
                                <p:cTn id="81" presetID="45" presetClass="entr" presetSubtype="0"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fade">
                                      <p:cBhvr>
                                        <p:cTn id="83" dur="500"/>
                                        <p:tgtEl>
                                          <p:spTgt spid="108"/>
                                        </p:tgtEl>
                                      </p:cBhvr>
                                    </p:animEffect>
                                    <p:anim calcmode="lin" valueType="num">
                                      <p:cBhvr>
                                        <p:cTn id="84" dur="500" fill="hold"/>
                                        <p:tgtEl>
                                          <p:spTgt spid="108"/>
                                        </p:tgtEl>
                                        <p:attrNameLst>
                                          <p:attrName>ppt_w</p:attrName>
                                        </p:attrNameLst>
                                      </p:cBhvr>
                                      <p:tavLst>
                                        <p:tav tm="0" fmla="#ppt_w*sin(2.5*pi*$)">
                                          <p:val>
                                            <p:fltVal val="0"/>
                                          </p:val>
                                        </p:tav>
                                        <p:tav tm="100000">
                                          <p:val>
                                            <p:fltVal val="1"/>
                                          </p:val>
                                        </p:tav>
                                      </p:tavLst>
                                    </p:anim>
                                    <p:anim calcmode="lin" valueType="num">
                                      <p:cBhvr>
                                        <p:cTn id="85" dur="500" fill="hold"/>
                                        <p:tgtEl>
                                          <p:spTgt spid="108"/>
                                        </p:tgtEl>
                                        <p:attrNameLst>
                                          <p:attrName>ppt_h</p:attrName>
                                        </p:attrNameLst>
                                      </p:cBhvr>
                                      <p:tavLst>
                                        <p:tav tm="0">
                                          <p:val>
                                            <p:strVal val="#ppt_h"/>
                                          </p:val>
                                        </p:tav>
                                        <p:tav tm="100000">
                                          <p:val>
                                            <p:strVal val="#ppt_h"/>
                                          </p:val>
                                        </p:tav>
                                      </p:tavLst>
                                    </p:anim>
                                  </p:childTnLst>
                                </p:cTn>
                              </p:par>
                            </p:childTnLst>
                          </p:cTn>
                        </p:par>
                        <p:par>
                          <p:cTn id="86" fill="hold">
                            <p:stCondLst>
                              <p:cond delay="8000"/>
                            </p:stCondLst>
                            <p:childTnLst>
                              <p:par>
                                <p:cTn id="87" presetID="45" presetClass="entr" presetSubtype="0" fill="hold"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500"/>
                                        <p:tgtEl>
                                          <p:spTgt spid="76"/>
                                        </p:tgtEl>
                                      </p:cBhvr>
                                    </p:animEffect>
                                    <p:anim calcmode="lin" valueType="num">
                                      <p:cBhvr>
                                        <p:cTn id="90" dur="500" fill="hold"/>
                                        <p:tgtEl>
                                          <p:spTgt spid="76"/>
                                        </p:tgtEl>
                                        <p:attrNameLst>
                                          <p:attrName>ppt_w</p:attrName>
                                        </p:attrNameLst>
                                      </p:cBhvr>
                                      <p:tavLst>
                                        <p:tav tm="0" fmla="#ppt_w*sin(2.5*pi*$)">
                                          <p:val>
                                            <p:fltVal val="0"/>
                                          </p:val>
                                        </p:tav>
                                        <p:tav tm="100000">
                                          <p:val>
                                            <p:fltVal val="1"/>
                                          </p:val>
                                        </p:tav>
                                      </p:tavLst>
                                    </p:anim>
                                    <p:anim calcmode="lin" valueType="num">
                                      <p:cBhvr>
                                        <p:cTn id="91" dur="500" fill="hold"/>
                                        <p:tgtEl>
                                          <p:spTgt spid="76"/>
                                        </p:tgtEl>
                                        <p:attrNameLst>
                                          <p:attrName>ppt_h</p:attrName>
                                        </p:attrNameLst>
                                      </p:cBhvr>
                                      <p:tavLst>
                                        <p:tav tm="0">
                                          <p:val>
                                            <p:strVal val="#ppt_h"/>
                                          </p:val>
                                        </p:tav>
                                        <p:tav tm="100000">
                                          <p:val>
                                            <p:strVal val="#ppt_h"/>
                                          </p:val>
                                        </p:tav>
                                      </p:tavLst>
                                    </p:anim>
                                  </p:childTnLst>
                                </p:cTn>
                              </p:par>
                            </p:childTnLst>
                          </p:cTn>
                        </p:par>
                        <p:par>
                          <p:cTn id="92" fill="hold">
                            <p:stCondLst>
                              <p:cond delay="8500"/>
                            </p:stCondLst>
                            <p:childTnLst>
                              <p:par>
                                <p:cTn id="93" presetID="45" presetClass="entr" presetSubtype="0" fill="hold" nodeType="after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fade">
                                      <p:cBhvr>
                                        <p:cTn id="95" dur="500"/>
                                        <p:tgtEl>
                                          <p:spTgt spid="87"/>
                                        </p:tgtEl>
                                      </p:cBhvr>
                                    </p:animEffect>
                                    <p:anim calcmode="lin" valueType="num">
                                      <p:cBhvr>
                                        <p:cTn id="96" dur="500" fill="hold"/>
                                        <p:tgtEl>
                                          <p:spTgt spid="87"/>
                                        </p:tgtEl>
                                        <p:attrNameLst>
                                          <p:attrName>ppt_w</p:attrName>
                                        </p:attrNameLst>
                                      </p:cBhvr>
                                      <p:tavLst>
                                        <p:tav tm="0" fmla="#ppt_w*sin(2.5*pi*$)">
                                          <p:val>
                                            <p:fltVal val="0"/>
                                          </p:val>
                                        </p:tav>
                                        <p:tav tm="100000">
                                          <p:val>
                                            <p:fltVal val="1"/>
                                          </p:val>
                                        </p:tav>
                                      </p:tavLst>
                                    </p:anim>
                                    <p:anim calcmode="lin" valueType="num">
                                      <p:cBhvr>
                                        <p:cTn id="97" dur="500" fill="hold"/>
                                        <p:tgtEl>
                                          <p:spTgt spid="87"/>
                                        </p:tgtEl>
                                        <p:attrNameLst>
                                          <p:attrName>ppt_h</p:attrName>
                                        </p:attrNameLst>
                                      </p:cBhvr>
                                      <p:tavLst>
                                        <p:tav tm="0">
                                          <p:val>
                                            <p:strVal val="#ppt_h"/>
                                          </p:val>
                                        </p:tav>
                                        <p:tav tm="100000">
                                          <p:val>
                                            <p:strVal val="#ppt_h"/>
                                          </p:val>
                                        </p:tav>
                                      </p:tavLst>
                                    </p:anim>
                                  </p:childTnLst>
                                </p:cTn>
                              </p:par>
                            </p:childTnLst>
                          </p:cTn>
                        </p:par>
                        <p:par>
                          <p:cTn id="98" fill="hold">
                            <p:stCondLst>
                              <p:cond delay="9000"/>
                            </p:stCondLst>
                            <p:childTnLst>
                              <p:par>
                                <p:cTn id="99" presetID="45" presetClass="entr" presetSubtype="0" fill="hold" nodeType="afterEffect">
                                  <p:stCondLst>
                                    <p:cond delay="0"/>
                                  </p:stCondLst>
                                  <p:childTnLst>
                                    <p:set>
                                      <p:cBhvr>
                                        <p:cTn id="100" dur="1" fill="hold">
                                          <p:stCondLst>
                                            <p:cond delay="0"/>
                                          </p:stCondLst>
                                        </p:cTn>
                                        <p:tgtEl>
                                          <p:spTgt spid="111"/>
                                        </p:tgtEl>
                                        <p:attrNameLst>
                                          <p:attrName>style.visibility</p:attrName>
                                        </p:attrNameLst>
                                      </p:cBhvr>
                                      <p:to>
                                        <p:strVal val="visible"/>
                                      </p:to>
                                    </p:set>
                                    <p:animEffect transition="in" filter="fade">
                                      <p:cBhvr>
                                        <p:cTn id="101" dur="500"/>
                                        <p:tgtEl>
                                          <p:spTgt spid="111"/>
                                        </p:tgtEl>
                                      </p:cBhvr>
                                    </p:animEffect>
                                    <p:anim calcmode="lin" valueType="num">
                                      <p:cBhvr>
                                        <p:cTn id="102" dur="500" fill="hold"/>
                                        <p:tgtEl>
                                          <p:spTgt spid="111"/>
                                        </p:tgtEl>
                                        <p:attrNameLst>
                                          <p:attrName>ppt_w</p:attrName>
                                        </p:attrNameLst>
                                      </p:cBhvr>
                                      <p:tavLst>
                                        <p:tav tm="0" fmla="#ppt_w*sin(2.5*pi*$)">
                                          <p:val>
                                            <p:fltVal val="0"/>
                                          </p:val>
                                        </p:tav>
                                        <p:tav tm="100000">
                                          <p:val>
                                            <p:fltVal val="1"/>
                                          </p:val>
                                        </p:tav>
                                      </p:tavLst>
                                    </p:anim>
                                    <p:anim calcmode="lin" valueType="num">
                                      <p:cBhvr>
                                        <p:cTn id="103" dur="500" fill="hold"/>
                                        <p:tgtEl>
                                          <p:spTgt spid="111"/>
                                        </p:tgtEl>
                                        <p:attrNameLst>
                                          <p:attrName>ppt_h</p:attrName>
                                        </p:attrNameLst>
                                      </p:cBhvr>
                                      <p:tavLst>
                                        <p:tav tm="0">
                                          <p:val>
                                            <p:strVal val="#ppt_h"/>
                                          </p:val>
                                        </p:tav>
                                        <p:tav tm="100000">
                                          <p:val>
                                            <p:strVal val="#ppt_h"/>
                                          </p:val>
                                        </p:tav>
                                      </p:tavLst>
                                    </p:anim>
                                  </p:childTnLst>
                                </p:cTn>
                              </p:par>
                            </p:childTnLst>
                          </p:cTn>
                        </p:par>
                        <p:par>
                          <p:cTn id="104" fill="hold">
                            <p:stCondLst>
                              <p:cond delay="9500"/>
                            </p:stCondLst>
                            <p:childTnLst>
                              <p:par>
                                <p:cTn id="105" presetID="45" presetClass="entr" presetSubtype="0" fill="hold" nodeType="afterEffect">
                                  <p:stCondLst>
                                    <p:cond delay="0"/>
                                  </p:stCondLst>
                                  <p:childTnLst>
                                    <p:set>
                                      <p:cBhvr>
                                        <p:cTn id="106" dur="1" fill="hold">
                                          <p:stCondLst>
                                            <p:cond delay="0"/>
                                          </p:stCondLst>
                                        </p:cTn>
                                        <p:tgtEl>
                                          <p:spTgt spid="123"/>
                                        </p:tgtEl>
                                        <p:attrNameLst>
                                          <p:attrName>style.visibility</p:attrName>
                                        </p:attrNameLst>
                                      </p:cBhvr>
                                      <p:to>
                                        <p:strVal val="visible"/>
                                      </p:to>
                                    </p:set>
                                    <p:animEffect transition="in" filter="fade">
                                      <p:cBhvr>
                                        <p:cTn id="107" dur="500"/>
                                        <p:tgtEl>
                                          <p:spTgt spid="123"/>
                                        </p:tgtEl>
                                      </p:cBhvr>
                                    </p:animEffect>
                                    <p:anim calcmode="lin" valueType="num">
                                      <p:cBhvr>
                                        <p:cTn id="108" dur="500" fill="hold"/>
                                        <p:tgtEl>
                                          <p:spTgt spid="123"/>
                                        </p:tgtEl>
                                        <p:attrNameLst>
                                          <p:attrName>ppt_w</p:attrName>
                                        </p:attrNameLst>
                                      </p:cBhvr>
                                      <p:tavLst>
                                        <p:tav tm="0" fmla="#ppt_w*sin(2.5*pi*$)">
                                          <p:val>
                                            <p:fltVal val="0"/>
                                          </p:val>
                                        </p:tav>
                                        <p:tav tm="100000">
                                          <p:val>
                                            <p:fltVal val="1"/>
                                          </p:val>
                                        </p:tav>
                                      </p:tavLst>
                                    </p:anim>
                                    <p:anim calcmode="lin" valueType="num">
                                      <p:cBhvr>
                                        <p:cTn id="109" dur="500" fill="hold"/>
                                        <p:tgtEl>
                                          <p:spTgt spid="123"/>
                                        </p:tgtEl>
                                        <p:attrNameLst>
                                          <p:attrName>ppt_h</p:attrName>
                                        </p:attrNameLst>
                                      </p:cBhvr>
                                      <p:tavLst>
                                        <p:tav tm="0">
                                          <p:val>
                                            <p:strVal val="#ppt_h"/>
                                          </p:val>
                                        </p:tav>
                                        <p:tav tm="100000">
                                          <p:val>
                                            <p:strVal val="#ppt_h"/>
                                          </p:val>
                                        </p:tav>
                                      </p:tavLst>
                                    </p:anim>
                                  </p:childTnLst>
                                </p:cTn>
                              </p:par>
                            </p:childTnLst>
                          </p:cTn>
                        </p:par>
                        <p:par>
                          <p:cTn id="110" fill="hold">
                            <p:stCondLst>
                              <p:cond delay="10000"/>
                            </p:stCondLst>
                            <p:childTnLst>
                              <p:par>
                                <p:cTn id="111" presetID="45" presetClass="entr" presetSubtype="0" fill="hold" nodeType="afterEffect">
                                  <p:stCondLst>
                                    <p:cond delay="0"/>
                                  </p:stCondLst>
                                  <p:childTnLst>
                                    <p:set>
                                      <p:cBhvr>
                                        <p:cTn id="112" dur="1" fill="hold">
                                          <p:stCondLst>
                                            <p:cond delay="0"/>
                                          </p:stCondLst>
                                        </p:cTn>
                                        <p:tgtEl>
                                          <p:spTgt spid="126"/>
                                        </p:tgtEl>
                                        <p:attrNameLst>
                                          <p:attrName>style.visibility</p:attrName>
                                        </p:attrNameLst>
                                      </p:cBhvr>
                                      <p:to>
                                        <p:strVal val="visible"/>
                                      </p:to>
                                    </p:set>
                                    <p:animEffect transition="in" filter="fade">
                                      <p:cBhvr>
                                        <p:cTn id="113" dur="500"/>
                                        <p:tgtEl>
                                          <p:spTgt spid="126"/>
                                        </p:tgtEl>
                                      </p:cBhvr>
                                    </p:animEffect>
                                    <p:anim calcmode="lin" valueType="num">
                                      <p:cBhvr>
                                        <p:cTn id="114" dur="500" fill="hold"/>
                                        <p:tgtEl>
                                          <p:spTgt spid="126"/>
                                        </p:tgtEl>
                                        <p:attrNameLst>
                                          <p:attrName>ppt_w</p:attrName>
                                        </p:attrNameLst>
                                      </p:cBhvr>
                                      <p:tavLst>
                                        <p:tav tm="0" fmla="#ppt_w*sin(2.5*pi*$)">
                                          <p:val>
                                            <p:fltVal val="0"/>
                                          </p:val>
                                        </p:tav>
                                        <p:tav tm="100000">
                                          <p:val>
                                            <p:fltVal val="1"/>
                                          </p:val>
                                        </p:tav>
                                      </p:tavLst>
                                    </p:anim>
                                    <p:anim calcmode="lin" valueType="num">
                                      <p:cBhvr>
                                        <p:cTn id="115" dur="500" fill="hold"/>
                                        <p:tgtEl>
                                          <p:spTgt spid="126"/>
                                        </p:tgtEl>
                                        <p:attrNameLst>
                                          <p:attrName>ppt_h</p:attrName>
                                        </p:attrNameLst>
                                      </p:cBhvr>
                                      <p:tavLst>
                                        <p:tav tm="0">
                                          <p:val>
                                            <p:strVal val="#ppt_h"/>
                                          </p:val>
                                        </p:tav>
                                        <p:tav tm="100000">
                                          <p:val>
                                            <p:strVal val="#ppt_h"/>
                                          </p:val>
                                        </p:tav>
                                      </p:tavLst>
                                    </p:anim>
                                  </p:childTnLst>
                                </p:cTn>
                              </p:par>
                            </p:childTnLst>
                          </p:cTn>
                        </p:par>
                        <p:par>
                          <p:cTn id="116" fill="hold">
                            <p:stCondLst>
                              <p:cond delay="10500"/>
                            </p:stCondLst>
                            <p:childTnLst>
                              <p:par>
                                <p:cTn id="117" presetID="45" presetClass="entr" presetSubtype="0" fill="hold"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500"/>
                                        <p:tgtEl>
                                          <p:spTgt spid="81"/>
                                        </p:tgtEl>
                                      </p:cBhvr>
                                    </p:animEffect>
                                    <p:anim calcmode="lin" valueType="num">
                                      <p:cBhvr>
                                        <p:cTn id="120" dur="500" fill="hold"/>
                                        <p:tgtEl>
                                          <p:spTgt spid="81"/>
                                        </p:tgtEl>
                                        <p:attrNameLst>
                                          <p:attrName>ppt_w</p:attrName>
                                        </p:attrNameLst>
                                      </p:cBhvr>
                                      <p:tavLst>
                                        <p:tav tm="0" fmla="#ppt_w*sin(2.5*pi*$)">
                                          <p:val>
                                            <p:fltVal val="0"/>
                                          </p:val>
                                        </p:tav>
                                        <p:tav tm="100000">
                                          <p:val>
                                            <p:fltVal val="1"/>
                                          </p:val>
                                        </p:tav>
                                      </p:tavLst>
                                    </p:anim>
                                    <p:anim calcmode="lin" valueType="num">
                                      <p:cBhvr>
                                        <p:cTn id="121" dur="500" fill="hold"/>
                                        <p:tgtEl>
                                          <p:spTgt spid="81"/>
                                        </p:tgtEl>
                                        <p:attrNameLst>
                                          <p:attrName>ppt_h</p:attrName>
                                        </p:attrNameLst>
                                      </p:cBhvr>
                                      <p:tavLst>
                                        <p:tav tm="0">
                                          <p:val>
                                            <p:strVal val="#ppt_h"/>
                                          </p:val>
                                        </p:tav>
                                        <p:tav tm="100000">
                                          <p:val>
                                            <p:strVal val="#ppt_h"/>
                                          </p:val>
                                        </p:tav>
                                      </p:tavLst>
                                    </p:anim>
                                  </p:childTnLst>
                                </p:cTn>
                              </p:par>
                            </p:childTnLst>
                          </p:cTn>
                        </p:par>
                        <p:par>
                          <p:cTn id="122" fill="hold">
                            <p:stCondLst>
                              <p:cond delay="11000"/>
                            </p:stCondLst>
                            <p:childTnLst>
                              <p:par>
                                <p:cTn id="123" presetID="45" presetClass="entr" presetSubtype="0" fill="hold"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fade">
                                      <p:cBhvr>
                                        <p:cTn id="125" dur="500"/>
                                        <p:tgtEl>
                                          <p:spTgt spid="131"/>
                                        </p:tgtEl>
                                      </p:cBhvr>
                                    </p:animEffect>
                                    <p:anim calcmode="lin" valueType="num">
                                      <p:cBhvr>
                                        <p:cTn id="126" dur="500" fill="hold"/>
                                        <p:tgtEl>
                                          <p:spTgt spid="131"/>
                                        </p:tgtEl>
                                        <p:attrNameLst>
                                          <p:attrName>ppt_w</p:attrName>
                                        </p:attrNameLst>
                                      </p:cBhvr>
                                      <p:tavLst>
                                        <p:tav tm="0" fmla="#ppt_w*sin(2.5*pi*$)">
                                          <p:val>
                                            <p:fltVal val="0"/>
                                          </p:val>
                                        </p:tav>
                                        <p:tav tm="100000">
                                          <p:val>
                                            <p:fltVal val="1"/>
                                          </p:val>
                                        </p:tav>
                                      </p:tavLst>
                                    </p:anim>
                                    <p:anim calcmode="lin" valueType="num">
                                      <p:cBhvr>
                                        <p:cTn id="127" dur="500" fill="hold"/>
                                        <p:tgtEl>
                                          <p:spTgt spid="1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433835" y="2439298"/>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Who makes sure buildings are built safely? </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5965280" y="435989"/>
            <a:ext cx="6633120" cy="9949680"/>
          </a:xfrm>
          <a:prstGeom prst="rect">
            <a:avLst/>
          </a:prstGeom>
        </p:spPr>
      </p:pic>
    </p:spTree>
    <p:extLst>
      <p:ext uri="{BB962C8B-B14F-4D97-AF65-F5344CB8AC3E}">
        <p14:creationId xmlns:p14="http://schemas.microsoft.com/office/powerpoint/2010/main" val="233544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BFEB3-5BEE-36FD-C6D0-C7FE9BEC546B}"/>
              </a:ext>
            </a:extLst>
          </p:cNvPr>
          <p:cNvPicPr>
            <a:picLocks noChangeAspect="1"/>
          </p:cNvPicPr>
          <p:nvPr/>
        </p:nvPicPr>
        <p:blipFill>
          <a:blip r:embed="rId3"/>
          <a:srcRect/>
          <a:stretch/>
        </p:blipFill>
        <p:spPr>
          <a:xfrm>
            <a:off x="5965280" y="435989"/>
            <a:ext cx="6633120" cy="9949680"/>
          </a:xfrm>
          <a:prstGeom prst="rect">
            <a:avLst/>
          </a:prstGeom>
        </p:spPr>
      </p:pic>
      <p:sp>
        <p:nvSpPr>
          <p:cNvPr id="6" name="Oval Callout 5">
            <a:extLst>
              <a:ext uri="{FF2B5EF4-FFF2-40B4-BE49-F238E27FC236}">
                <a16:creationId xmlns:a16="http://schemas.microsoft.com/office/drawing/2014/main" id="{508F8807-0919-4A37-019C-8D715598EFC3}"/>
              </a:ext>
            </a:extLst>
          </p:cNvPr>
          <p:cNvSpPr/>
          <p:nvPr/>
        </p:nvSpPr>
        <p:spPr>
          <a:xfrm>
            <a:off x="433835" y="2439298"/>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Building codes are like rules for builders. </a:t>
            </a:r>
          </a:p>
        </p:txBody>
      </p:sp>
    </p:spTree>
    <p:extLst>
      <p:ext uri="{BB962C8B-B14F-4D97-AF65-F5344CB8AC3E}">
        <p14:creationId xmlns:p14="http://schemas.microsoft.com/office/powerpoint/2010/main" val="36483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3271846" y="3392418"/>
            <a:ext cx="3733800" cy="2438488"/>
          </a:xfrm>
          <a:prstGeom prst="wedgeEllipseCallout">
            <a:avLst>
              <a:gd name="adj1" fmla="val -70458"/>
              <a:gd name="adj2" fmla="val -22301"/>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Chalkboard SE" panose="03050602040202020205" pitchFamily="66" charset="77"/>
              </a:rPr>
              <a:t>Buildings are designed to be safe for everyone!</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1054100" y="2307434"/>
            <a:ext cx="4728694" cy="5795166"/>
          </a:xfrm>
          <a:prstGeom prst="rect">
            <a:avLst/>
          </a:prstGeom>
        </p:spPr>
      </p:pic>
      <p:grpSp>
        <p:nvGrpSpPr>
          <p:cNvPr id="34" name="Group 33">
            <a:extLst>
              <a:ext uri="{FF2B5EF4-FFF2-40B4-BE49-F238E27FC236}">
                <a16:creationId xmlns:a16="http://schemas.microsoft.com/office/drawing/2014/main" id="{8AF864B0-C5C3-FB14-AD1B-4CF951B15283}"/>
              </a:ext>
            </a:extLst>
          </p:cNvPr>
          <p:cNvGrpSpPr/>
          <p:nvPr/>
        </p:nvGrpSpPr>
        <p:grpSpPr>
          <a:xfrm>
            <a:off x="6482790" y="1578941"/>
            <a:ext cx="1626919" cy="1626919"/>
            <a:chOff x="6482790" y="1578941"/>
            <a:chExt cx="1626919" cy="1626919"/>
          </a:xfrm>
        </p:grpSpPr>
        <p:sp>
          <p:nvSpPr>
            <p:cNvPr id="6" name="Oval 5">
              <a:extLst>
                <a:ext uri="{FF2B5EF4-FFF2-40B4-BE49-F238E27FC236}">
                  <a16:creationId xmlns:a16="http://schemas.microsoft.com/office/drawing/2014/main" id="{35CB8362-2FE8-5274-584C-066C255F62FF}"/>
                </a:ext>
              </a:extLst>
            </p:cNvPr>
            <p:cNvSpPr/>
            <p:nvPr/>
          </p:nvSpPr>
          <p:spPr>
            <a:xfrm>
              <a:off x="6482790"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Wheelchair with solid fill">
              <a:extLst>
                <a:ext uri="{FF2B5EF4-FFF2-40B4-BE49-F238E27FC236}">
                  <a16:creationId xmlns:a16="http://schemas.microsoft.com/office/drawing/2014/main" id="{835F6CEA-FE56-0F86-6A90-961D9F47FDF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576069" y="1672220"/>
              <a:ext cx="1440361" cy="1440361"/>
            </a:xfrm>
            <a:prstGeom prst="rect">
              <a:avLst/>
            </a:prstGeom>
          </p:spPr>
        </p:pic>
      </p:grpSp>
      <p:grpSp>
        <p:nvGrpSpPr>
          <p:cNvPr id="33" name="Group 32">
            <a:extLst>
              <a:ext uri="{FF2B5EF4-FFF2-40B4-BE49-F238E27FC236}">
                <a16:creationId xmlns:a16="http://schemas.microsoft.com/office/drawing/2014/main" id="{B51C7D5C-6E6F-4BA4-701E-3499D7070223}"/>
              </a:ext>
            </a:extLst>
          </p:cNvPr>
          <p:cNvGrpSpPr/>
          <p:nvPr/>
        </p:nvGrpSpPr>
        <p:grpSpPr>
          <a:xfrm>
            <a:off x="8356984" y="1578941"/>
            <a:ext cx="1626919" cy="1626919"/>
            <a:chOff x="8356984" y="1578941"/>
            <a:chExt cx="1626919" cy="1626919"/>
          </a:xfrm>
        </p:grpSpPr>
        <p:sp>
          <p:nvSpPr>
            <p:cNvPr id="12" name="Oval 11">
              <a:extLst>
                <a:ext uri="{FF2B5EF4-FFF2-40B4-BE49-F238E27FC236}">
                  <a16:creationId xmlns:a16="http://schemas.microsoft.com/office/drawing/2014/main" id="{7344503C-6A59-DD89-3788-FF75A7EAB467}"/>
                </a:ext>
              </a:extLst>
            </p:cNvPr>
            <p:cNvSpPr/>
            <p:nvPr/>
          </p:nvSpPr>
          <p:spPr>
            <a:xfrm>
              <a:off x="8356984"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an with cane with solid fill">
              <a:extLst>
                <a:ext uri="{FF2B5EF4-FFF2-40B4-BE49-F238E27FC236}">
                  <a16:creationId xmlns:a16="http://schemas.microsoft.com/office/drawing/2014/main" id="{14C00B12-11AF-AA0D-6605-1D49E58814D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450263" y="1672220"/>
              <a:ext cx="1440361" cy="1440361"/>
            </a:xfrm>
            <a:prstGeom prst="rect">
              <a:avLst/>
            </a:prstGeom>
          </p:spPr>
        </p:pic>
      </p:grpSp>
      <p:grpSp>
        <p:nvGrpSpPr>
          <p:cNvPr id="32" name="Group 31">
            <a:extLst>
              <a:ext uri="{FF2B5EF4-FFF2-40B4-BE49-F238E27FC236}">
                <a16:creationId xmlns:a16="http://schemas.microsoft.com/office/drawing/2014/main" id="{E159BDDE-D0D4-5B67-23C6-6EC6B20EE4A3}"/>
              </a:ext>
            </a:extLst>
          </p:cNvPr>
          <p:cNvGrpSpPr/>
          <p:nvPr/>
        </p:nvGrpSpPr>
        <p:grpSpPr>
          <a:xfrm>
            <a:off x="10231178" y="1578941"/>
            <a:ext cx="1626919" cy="1626919"/>
            <a:chOff x="10231178" y="1578941"/>
            <a:chExt cx="1626919" cy="1626919"/>
          </a:xfrm>
        </p:grpSpPr>
        <p:sp>
          <p:nvSpPr>
            <p:cNvPr id="18" name="Oval 17">
              <a:extLst>
                <a:ext uri="{FF2B5EF4-FFF2-40B4-BE49-F238E27FC236}">
                  <a16:creationId xmlns:a16="http://schemas.microsoft.com/office/drawing/2014/main" id="{3A84FDA2-0063-8517-E26E-A82C88CC16BF}"/>
                </a:ext>
              </a:extLst>
            </p:cNvPr>
            <p:cNvSpPr/>
            <p:nvPr/>
          </p:nvSpPr>
          <p:spPr>
            <a:xfrm>
              <a:off x="10231178"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Baby with solid fill">
              <a:extLst>
                <a:ext uri="{FF2B5EF4-FFF2-40B4-BE49-F238E27FC236}">
                  <a16:creationId xmlns:a16="http://schemas.microsoft.com/office/drawing/2014/main" id="{DAAE9ADA-A99F-D228-1FBC-BCE52A9B72D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434303" y="1782066"/>
              <a:ext cx="1220668" cy="1220668"/>
            </a:xfrm>
            <a:prstGeom prst="rect">
              <a:avLst/>
            </a:prstGeom>
          </p:spPr>
        </p:pic>
      </p:grpSp>
      <p:grpSp>
        <p:nvGrpSpPr>
          <p:cNvPr id="35" name="Group 34">
            <a:extLst>
              <a:ext uri="{FF2B5EF4-FFF2-40B4-BE49-F238E27FC236}">
                <a16:creationId xmlns:a16="http://schemas.microsoft.com/office/drawing/2014/main" id="{59134873-F38F-96E3-80BC-AC94E3C94695}"/>
              </a:ext>
            </a:extLst>
          </p:cNvPr>
          <p:cNvGrpSpPr/>
          <p:nvPr/>
        </p:nvGrpSpPr>
        <p:grpSpPr>
          <a:xfrm>
            <a:off x="7325262" y="3299139"/>
            <a:ext cx="1626919" cy="1626919"/>
            <a:chOff x="7325262" y="3299139"/>
            <a:chExt cx="1626919" cy="1626919"/>
          </a:xfrm>
        </p:grpSpPr>
        <p:sp>
          <p:nvSpPr>
            <p:cNvPr id="24" name="Oval 23">
              <a:extLst>
                <a:ext uri="{FF2B5EF4-FFF2-40B4-BE49-F238E27FC236}">
                  <a16:creationId xmlns:a16="http://schemas.microsoft.com/office/drawing/2014/main" id="{37B83D84-ED1B-AF64-35DB-C02DF7FC7ECD}"/>
                </a:ext>
              </a:extLst>
            </p:cNvPr>
            <p:cNvSpPr/>
            <p:nvPr/>
          </p:nvSpPr>
          <p:spPr>
            <a:xfrm>
              <a:off x="7325262" y="3299139"/>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Pregnant lady with solid fill">
              <a:extLst>
                <a:ext uri="{FF2B5EF4-FFF2-40B4-BE49-F238E27FC236}">
                  <a16:creationId xmlns:a16="http://schemas.microsoft.com/office/drawing/2014/main" id="{6F63EC9D-C5F5-65D5-0824-2B7F4537F12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418541" y="3392418"/>
              <a:ext cx="1440361" cy="1440361"/>
            </a:xfrm>
            <a:prstGeom prst="rect">
              <a:avLst/>
            </a:prstGeom>
          </p:spPr>
        </p:pic>
      </p:grpSp>
      <p:grpSp>
        <p:nvGrpSpPr>
          <p:cNvPr id="36" name="Group 35">
            <a:extLst>
              <a:ext uri="{FF2B5EF4-FFF2-40B4-BE49-F238E27FC236}">
                <a16:creationId xmlns:a16="http://schemas.microsoft.com/office/drawing/2014/main" id="{3EF645E5-5185-4B61-28C4-F2DE11ECAB69}"/>
              </a:ext>
            </a:extLst>
          </p:cNvPr>
          <p:cNvGrpSpPr/>
          <p:nvPr/>
        </p:nvGrpSpPr>
        <p:grpSpPr>
          <a:xfrm>
            <a:off x="9199456" y="3299139"/>
            <a:ext cx="1626919" cy="1626919"/>
            <a:chOff x="9199456" y="3299139"/>
            <a:chExt cx="1626919" cy="1626919"/>
          </a:xfrm>
        </p:grpSpPr>
        <p:sp>
          <p:nvSpPr>
            <p:cNvPr id="27" name="Oval 26">
              <a:extLst>
                <a:ext uri="{FF2B5EF4-FFF2-40B4-BE49-F238E27FC236}">
                  <a16:creationId xmlns:a16="http://schemas.microsoft.com/office/drawing/2014/main" id="{E27A6BAE-1C61-075F-982B-9C38FF13112A}"/>
                </a:ext>
              </a:extLst>
            </p:cNvPr>
            <p:cNvSpPr/>
            <p:nvPr/>
          </p:nvSpPr>
          <p:spPr>
            <a:xfrm>
              <a:off x="9199456" y="3299139"/>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Blind with solid fill">
              <a:extLst>
                <a:ext uri="{FF2B5EF4-FFF2-40B4-BE49-F238E27FC236}">
                  <a16:creationId xmlns:a16="http://schemas.microsoft.com/office/drawing/2014/main" id="{35278115-B6AF-A95C-AD8F-5A10B60A042E}"/>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292735" y="3392418"/>
              <a:ext cx="1440361" cy="1440361"/>
            </a:xfrm>
            <a:prstGeom prst="rect">
              <a:avLst/>
            </a:prstGeom>
          </p:spPr>
        </p:pic>
      </p:grpSp>
    </p:spTree>
    <p:extLst>
      <p:ext uri="{BB962C8B-B14F-4D97-AF65-F5344CB8AC3E}">
        <p14:creationId xmlns:p14="http://schemas.microsoft.com/office/powerpoint/2010/main" val="115595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45"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ppt_w</p:attrName>
                                        </p:attrNameLst>
                                      </p:cBhvr>
                                      <p:tavLst>
                                        <p:tav tm="0" fmla="#ppt_w*sin(2.5*pi*$)">
                                          <p:val>
                                            <p:fltVal val="0"/>
                                          </p:val>
                                        </p:tav>
                                        <p:tav tm="100000">
                                          <p:val>
                                            <p:fltVal val="1"/>
                                          </p:val>
                                        </p:tav>
                                      </p:tavLst>
                                    </p:anim>
                                    <p:anim calcmode="lin" valueType="num">
                                      <p:cBhvr>
                                        <p:cTn id="17" dur="1000" fill="hold"/>
                                        <p:tgtEl>
                                          <p:spTgt spid="34"/>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50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ppt_w</p:attrName>
                                        </p:attrNameLst>
                                      </p:cBhvr>
                                      <p:tavLst>
                                        <p:tav tm="0" fmla="#ppt_w*sin(2.5*pi*$)">
                                          <p:val>
                                            <p:fltVal val="0"/>
                                          </p:val>
                                        </p:tav>
                                        <p:tav tm="100000">
                                          <p:val>
                                            <p:fltVal val="1"/>
                                          </p:val>
                                        </p:tav>
                                      </p:tavLst>
                                    </p:anim>
                                    <p:anim calcmode="lin" valueType="num">
                                      <p:cBhvr>
                                        <p:cTn id="22" dur="1000" fill="hold"/>
                                        <p:tgtEl>
                                          <p:spTgt spid="33"/>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10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ppt_w</p:attrName>
                                        </p:attrNameLst>
                                      </p:cBhvr>
                                      <p:tavLst>
                                        <p:tav tm="0" fmla="#ppt_w*sin(2.5*pi*$)">
                                          <p:val>
                                            <p:fltVal val="0"/>
                                          </p:val>
                                        </p:tav>
                                        <p:tav tm="100000">
                                          <p:val>
                                            <p:fltVal val="1"/>
                                          </p:val>
                                        </p:tav>
                                      </p:tavLst>
                                    </p:anim>
                                    <p:anim calcmode="lin" valueType="num">
                                      <p:cBhvr>
                                        <p:cTn id="27" dur="1000" fill="hold"/>
                                        <p:tgtEl>
                                          <p:spTgt spid="32"/>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15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ppt_w</p:attrName>
                                        </p:attrNameLst>
                                      </p:cBhvr>
                                      <p:tavLst>
                                        <p:tav tm="0" fmla="#ppt_w*sin(2.5*pi*$)">
                                          <p:val>
                                            <p:fltVal val="0"/>
                                          </p:val>
                                        </p:tav>
                                        <p:tav tm="100000">
                                          <p:val>
                                            <p:fltVal val="1"/>
                                          </p:val>
                                        </p:tav>
                                      </p:tavLst>
                                    </p:anim>
                                    <p:anim calcmode="lin" valueType="num">
                                      <p:cBhvr>
                                        <p:cTn id="32" dur="1000" fill="hold"/>
                                        <p:tgtEl>
                                          <p:spTgt spid="3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200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ppt_w</p:attrName>
                                        </p:attrNameLst>
                                      </p:cBhvr>
                                      <p:tavLst>
                                        <p:tav tm="0" fmla="#ppt_w*sin(2.5*pi*$)">
                                          <p:val>
                                            <p:fltVal val="0"/>
                                          </p:val>
                                        </p:tav>
                                        <p:tav tm="100000">
                                          <p:val>
                                            <p:fltVal val="1"/>
                                          </p:val>
                                        </p:tav>
                                      </p:tavLst>
                                    </p:anim>
                                    <p:anim calcmode="lin" valueType="num">
                                      <p:cBhvr>
                                        <p:cTn id="37" dur="1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bedroom&#10;&#10;Description automatically generated">
            <a:extLst>
              <a:ext uri="{FF2B5EF4-FFF2-40B4-BE49-F238E27FC236}">
                <a16:creationId xmlns:a16="http://schemas.microsoft.com/office/drawing/2014/main" id="{B372E6FF-1F28-751E-6710-6FE23A03274C}"/>
              </a:ext>
            </a:extLst>
          </p:cNvPr>
          <p:cNvPicPr>
            <a:picLocks noChangeAspect="1"/>
          </p:cNvPicPr>
          <p:nvPr/>
        </p:nvPicPr>
        <p:blipFill>
          <a:blip r:embed="rId3"/>
          <a:stretch>
            <a:fillRect/>
          </a:stretch>
        </p:blipFill>
        <p:spPr>
          <a:xfrm>
            <a:off x="4168276" y="584200"/>
            <a:ext cx="8023724" cy="6273800"/>
          </a:xfrm>
          <a:prstGeom prst="rect">
            <a:avLst/>
          </a:prstGeom>
        </p:spPr>
      </p:pic>
      <p:pic>
        <p:nvPicPr>
          <p:cNvPr id="6" name="Picture 5">
            <a:extLst>
              <a:ext uri="{FF2B5EF4-FFF2-40B4-BE49-F238E27FC236}">
                <a16:creationId xmlns:a16="http://schemas.microsoft.com/office/drawing/2014/main" id="{2AF6B9F9-3E13-FE53-63E0-242FEEB4FADE}"/>
              </a:ext>
            </a:extLst>
          </p:cNvPr>
          <p:cNvPicPr>
            <a:picLocks noChangeAspect="1"/>
          </p:cNvPicPr>
          <p:nvPr/>
        </p:nvPicPr>
        <p:blipFill>
          <a:blip r:embed="rId4"/>
          <a:srcRect/>
          <a:stretch/>
        </p:blipFill>
        <p:spPr>
          <a:xfrm>
            <a:off x="-1054100" y="2307434"/>
            <a:ext cx="4728694" cy="5795166"/>
          </a:xfrm>
          <a:prstGeom prst="rect">
            <a:avLst/>
          </a:prstGeom>
        </p:spPr>
      </p:pic>
      <p:sp>
        <p:nvSpPr>
          <p:cNvPr id="7" name="Connector 6">
            <a:extLst>
              <a:ext uri="{FF2B5EF4-FFF2-40B4-BE49-F238E27FC236}">
                <a16:creationId xmlns:a16="http://schemas.microsoft.com/office/drawing/2014/main" id="{16698B59-CF8F-BB24-6A3D-43698423E365}"/>
              </a:ext>
            </a:extLst>
          </p:cNvPr>
          <p:cNvSpPr/>
          <p:nvPr/>
        </p:nvSpPr>
        <p:spPr>
          <a:xfrm>
            <a:off x="9588500" y="1470752"/>
            <a:ext cx="2271782" cy="2271782"/>
          </a:xfrm>
          <a:prstGeom prst="flowChartConnector">
            <a:avLst/>
          </a:prstGeom>
          <a:solidFill>
            <a:srgbClr val="29A39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Arial" panose="020B0604020202020204" pitchFamily="34" charset="0"/>
                <a:cs typeface="Arial" panose="020B0604020202020204" pitchFamily="34" charset="0"/>
              </a:rPr>
              <a:t>Help </a:t>
            </a:r>
            <a:r>
              <a:rPr lang="en-US" sz="2500" b="1" dirty="0" err="1">
                <a:solidFill>
                  <a:schemeClr val="bg1"/>
                </a:solidFill>
                <a:latin typeface="Arial" panose="020B0604020202020204" pitchFamily="34" charset="0"/>
                <a:cs typeface="Arial" panose="020B0604020202020204" pitchFamily="34" charset="0"/>
              </a:rPr>
              <a:t>CODiE</a:t>
            </a:r>
            <a:r>
              <a:rPr lang="en-US" sz="2500" b="1" dirty="0">
                <a:solidFill>
                  <a:schemeClr val="bg1"/>
                </a:solidFill>
                <a:latin typeface="Arial" panose="020B0604020202020204" pitchFamily="34" charset="0"/>
                <a:cs typeface="Arial" panose="020B0604020202020204" pitchFamily="34" charset="0"/>
              </a:rPr>
              <a:t> find fire dangers!</a:t>
            </a:r>
          </a:p>
        </p:txBody>
      </p:sp>
    </p:spTree>
    <p:extLst>
      <p:ext uri="{BB962C8B-B14F-4D97-AF65-F5344CB8AC3E}">
        <p14:creationId xmlns:p14="http://schemas.microsoft.com/office/powerpoint/2010/main" val="2072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 calcmode="lin" valueType="num">
                                      <p:cBhvr>
                                        <p:cTn id="12"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3"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269ceac-5c65-4307-8ae2-4607a049bc12">
      <Terms xmlns="http://schemas.microsoft.com/office/infopath/2007/PartnerControls"/>
    </lcf76f155ced4ddcb4097134ff3c332f>
    <TaxCatchAll xmlns="2280dd3a-6da6-4bfb-88f9-e12ecc249002" xsi:nil="true"/>
    <_dlc_DocId xmlns="2280dd3a-6da6-4bfb-88f9-e12ecc249002">Y7XZYZ7WP323-305703983-308714</_dlc_DocId>
    <_dlc_DocIdUrl xmlns="2280dd3a-6da6-4bfb-88f9-e12ecc249002">
      <Url>https://2023701800.sharepoint.com/sites/ICC-Marketing-01/_layouts/15/DocIdRedir.aspx?ID=Y7XZYZ7WP323-305703983-308714</Url>
      <Description>Y7XZYZ7WP323-305703983-308714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5" ma:contentTypeDescription="Create a new document." ma:contentTypeScope="" ma:versionID="89ffa459a2d45be38ba5ca14092a459c">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b97dbee751606c7ff52945597ae94cf0"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b06385a-ca9e-4ba4-978c-b2bb7c2981a6}" ma:internalName="TaxCatchAll" ma:showField="CatchAllData" ma:web="2280dd3a-6da6-4bfb-88f9-e12ecc2490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43e812-33f0-406c-a19f-c717c821db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954E56-08F8-475F-AF6F-80E2BEE70E78}">
  <ds:schemaRefs>
    <ds:schemaRef ds:uri="http://schemas.microsoft.com/sharepoint/events"/>
  </ds:schemaRefs>
</ds:datastoreItem>
</file>

<file path=customXml/itemProps2.xml><?xml version="1.0" encoding="utf-8"?>
<ds:datastoreItem xmlns:ds="http://schemas.openxmlformats.org/officeDocument/2006/customXml" ds:itemID="{DBCE1F1C-58C2-4B0F-8180-B1A5198D1DD3}">
  <ds:schemaRefs>
    <ds:schemaRef ds:uri="http://schemas.microsoft.com/office/2006/metadata/properties"/>
    <ds:schemaRef ds:uri="http://schemas.microsoft.com/office/infopath/2007/PartnerControls"/>
    <ds:schemaRef ds:uri="9269ceac-5c65-4307-8ae2-4607a049bc12"/>
    <ds:schemaRef ds:uri="2280dd3a-6da6-4bfb-88f9-e12ecc249002"/>
  </ds:schemaRefs>
</ds:datastoreItem>
</file>

<file path=customXml/itemProps3.xml><?xml version="1.0" encoding="utf-8"?>
<ds:datastoreItem xmlns:ds="http://schemas.openxmlformats.org/officeDocument/2006/customXml" ds:itemID="{63F1CB1E-C6B5-4DE0-A82D-FE24C67F9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0dd3a-6da6-4bfb-88f9-e12ecc249002"/>
    <ds:schemaRef ds:uri="9269ceac-5c65-4307-8ae2-4607a049b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C3C05A0-85E7-4EA0-82A6-9B31B242BB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1510</TotalTime>
  <Words>1161</Words>
  <Application>Microsoft Office PowerPoint</Application>
  <PresentationFormat>Widescreen</PresentationFormat>
  <Paragraphs>99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Chalkboard SE</vt:lpstr>
      <vt:lpstr>Office Theme</vt:lpstr>
      <vt:lpstr>Classroom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Ricky Razo</dc:creator>
  <cp:lastModifiedBy>Michael Nystrom</cp:lastModifiedBy>
  <cp:revision>7</cp:revision>
  <dcterms:created xsi:type="dcterms:W3CDTF">2024-04-01T22:09:15Z</dcterms:created>
  <dcterms:modified xsi:type="dcterms:W3CDTF">2024-04-05T19:07:23Z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cd0c3049-1df5-4d70-b33c-1c81d09b37fc</vt:lpwstr>
  </property>
  <property fmtid="{D5CDD505-2E9C-101B-9397-08002B2CF9AE}" pid="3" name="ContentTypeId">
    <vt:lpwstr>0x010100E3CF6A2A83D0EA42AA4E06B0C085511E</vt:lpwstr>
  </property>
  <property fmtid="{D5CDD505-2E9C-101B-9397-08002B2CF9AE}" pid="4" name="MediaServiceImageTags">
    <vt:lpwstr/>
  </property>
</Properties>
</file>