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2"/>
  </p:notesMasterIdLst>
  <p:sldIdLst>
    <p:sldId id="274" r:id="rId6"/>
    <p:sldId id="334" r:id="rId7"/>
    <p:sldId id="349" r:id="rId8"/>
    <p:sldId id="350" r:id="rId9"/>
    <p:sldId id="341" r:id="rId10"/>
    <p:sldId id="342" r:id="rId1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2849" autoAdjust="0"/>
  </p:normalViewPr>
  <p:slideViewPr>
    <p:cSldViewPr snapToGrid="0" snapToObjects="1">
      <p:cViewPr varScale="1">
        <p:scale>
          <a:sx n="61" d="100"/>
          <a:sy n="61" d="100"/>
        </p:scale>
        <p:origin x="7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Piester" userId="7e641dd0-84e3-4597-8bfc-5d5767a7cc84" providerId="ADAL" clId="{4A60A024-CB4F-40E7-B2E1-56F33B2BE798}"/>
    <pc:docChg chg="undo custSel modSld">
      <pc:chgData name="Ron Piester" userId="7e641dd0-84e3-4597-8bfc-5d5767a7cc84" providerId="ADAL" clId="{4A60A024-CB4F-40E7-B2E1-56F33B2BE798}" dt="2024-04-02T16:45:31.354" v="181" actId="1076"/>
      <pc:docMkLst>
        <pc:docMk/>
      </pc:docMkLst>
      <pc:sldChg chg="addSp delSp modSp mod modClrScheme chgLayout">
        <pc:chgData name="Ron Piester" userId="7e641dd0-84e3-4597-8bfc-5d5767a7cc84" providerId="ADAL" clId="{4A60A024-CB4F-40E7-B2E1-56F33B2BE798}" dt="2024-04-02T16:45:31.354" v="181" actId="1076"/>
        <pc:sldMkLst>
          <pc:docMk/>
          <pc:sldMk cId="1335514179" sldId="334"/>
        </pc:sldMkLst>
        <pc:spChg chg="del mod ord">
          <ac:chgData name="Ron Piester" userId="7e641dd0-84e3-4597-8bfc-5d5767a7cc84" providerId="ADAL" clId="{4A60A024-CB4F-40E7-B2E1-56F33B2BE798}" dt="2024-04-02T16:45:00.996" v="176" actId="478"/>
          <ac:spMkLst>
            <pc:docMk/>
            <pc:sldMk cId="1335514179" sldId="334"/>
            <ac:spMk id="2" creationId="{8EC7A4DD-63C4-4EC5-8E3B-ED0ED27EAB0C}"/>
          </ac:spMkLst>
        </pc:spChg>
        <pc:spChg chg="add del mod ord">
          <ac:chgData name="Ron Piester" userId="7e641dd0-84e3-4597-8bfc-5d5767a7cc84" providerId="ADAL" clId="{4A60A024-CB4F-40E7-B2E1-56F33B2BE798}" dt="2024-04-02T16:05:49.886" v="42" actId="478"/>
          <ac:spMkLst>
            <pc:docMk/>
            <pc:sldMk cId="1335514179" sldId="334"/>
            <ac:spMk id="3" creationId="{51EB0053-BA60-A8D1-E446-700CDA0AEC0D}"/>
          </ac:spMkLst>
        </pc:spChg>
        <pc:spChg chg="mod ord">
          <ac:chgData name="Ron Piester" userId="7e641dd0-84e3-4597-8bfc-5d5767a7cc84" providerId="ADAL" clId="{4A60A024-CB4F-40E7-B2E1-56F33B2BE798}" dt="2024-04-02T16:05:43.399" v="40" actId="700"/>
          <ac:spMkLst>
            <pc:docMk/>
            <pc:sldMk cId="1335514179" sldId="334"/>
            <ac:spMk id="4" creationId="{B30252DA-4230-4F4B-BF27-981164D48299}"/>
          </ac:spMkLst>
        </pc:spChg>
        <pc:spChg chg="add mod">
          <ac:chgData name="Ron Piester" userId="7e641dd0-84e3-4597-8bfc-5d5767a7cc84" providerId="ADAL" clId="{4A60A024-CB4F-40E7-B2E1-56F33B2BE798}" dt="2024-04-02T16:08:05.423" v="153" actId="1076"/>
          <ac:spMkLst>
            <pc:docMk/>
            <pc:sldMk cId="1335514179" sldId="334"/>
            <ac:spMk id="5" creationId="{D7B79682-83F8-7F0B-EAE9-5AB335E59EE4}"/>
          </ac:spMkLst>
        </pc:spChg>
        <pc:spChg chg="add del mod">
          <ac:chgData name="Ron Piester" userId="7e641dd0-84e3-4597-8bfc-5d5767a7cc84" providerId="ADAL" clId="{4A60A024-CB4F-40E7-B2E1-56F33B2BE798}" dt="2024-04-02T16:45:04.974" v="177" actId="478"/>
          <ac:spMkLst>
            <pc:docMk/>
            <pc:sldMk cId="1335514179" sldId="334"/>
            <ac:spMk id="16" creationId="{FE1CDC9F-A0CB-34DE-8F9E-FE169500476B}"/>
          </ac:spMkLst>
        </pc:spChg>
        <pc:picChg chg="add del mod">
          <ac:chgData name="Ron Piester" userId="7e641dd0-84e3-4597-8bfc-5d5767a7cc84" providerId="ADAL" clId="{4A60A024-CB4F-40E7-B2E1-56F33B2BE798}" dt="2024-04-02T16:11:15.783" v="165" actId="478"/>
          <ac:picMkLst>
            <pc:docMk/>
            <pc:sldMk cId="1335514179" sldId="334"/>
            <ac:picMk id="7" creationId="{D944AA0A-335A-DF28-C152-BCB6D1555F85}"/>
          </ac:picMkLst>
        </pc:picChg>
        <pc:picChg chg="del mod">
          <ac:chgData name="Ron Piester" userId="7e641dd0-84e3-4597-8bfc-5d5767a7cc84" providerId="ADAL" clId="{4A60A024-CB4F-40E7-B2E1-56F33B2BE798}" dt="2024-04-02T16:44:53.535" v="175" actId="478"/>
          <ac:picMkLst>
            <pc:docMk/>
            <pc:sldMk cId="1335514179" sldId="334"/>
            <ac:picMk id="8" creationId="{4D5F6350-7C1E-8CC3-7B81-AA040150B410}"/>
          </ac:picMkLst>
        </pc:picChg>
        <pc:picChg chg="add del mod">
          <ac:chgData name="Ron Piester" userId="7e641dd0-84e3-4597-8bfc-5d5767a7cc84" providerId="ADAL" clId="{4A60A024-CB4F-40E7-B2E1-56F33B2BE798}" dt="2024-04-02T16:11:12.496" v="164" actId="478"/>
          <ac:picMkLst>
            <pc:docMk/>
            <pc:sldMk cId="1335514179" sldId="334"/>
            <ac:picMk id="10" creationId="{3A51641B-BB7E-D7C3-CEEA-572D65488FF6}"/>
          </ac:picMkLst>
        </pc:picChg>
        <pc:picChg chg="add del mod">
          <ac:chgData name="Ron Piester" userId="7e641dd0-84e3-4597-8bfc-5d5767a7cc84" providerId="ADAL" clId="{4A60A024-CB4F-40E7-B2E1-56F33B2BE798}" dt="2024-04-02T16:19:33.189" v="170" actId="478"/>
          <ac:picMkLst>
            <pc:docMk/>
            <pc:sldMk cId="1335514179" sldId="334"/>
            <ac:picMk id="12" creationId="{EF1AF674-C163-5183-828C-FE0C3EA367CD}"/>
          </ac:picMkLst>
        </pc:picChg>
        <pc:picChg chg="add mod">
          <ac:chgData name="Ron Piester" userId="7e641dd0-84e3-4597-8bfc-5d5767a7cc84" providerId="ADAL" clId="{4A60A024-CB4F-40E7-B2E1-56F33B2BE798}" dt="2024-04-02T16:45:31.354" v="181" actId="1076"/>
          <ac:picMkLst>
            <pc:docMk/>
            <pc:sldMk cId="1335514179" sldId="334"/>
            <ac:picMk id="14" creationId="{2234E2D6-47CE-4AD8-7376-4FC74E9B1D1D}"/>
          </ac:picMkLst>
        </pc:picChg>
      </pc:sldChg>
      <pc:sldChg chg="addSp delSp modSp mod">
        <pc:chgData name="Ron Piester" userId="7e641dd0-84e3-4597-8bfc-5d5767a7cc84" providerId="ADAL" clId="{4A60A024-CB4F-40E7-B2E1-56F33B2BE798}" dt="2024-03-26T21:32:09.754" v="5" actId="1076"/>
        <pc:sldMkLst>
          <pc:docMk/>
          <pc:sldMk cId="1972633000" sldId="342"/>
        </pc:sldMkLst>
        <pc:picChg chg="del">
          <ac:chgData name="Ron Piester" userId="7e641dd0-84e3-4597-8bfc-5d5767a7cc84" providerId="ADAL" clId="{4A60A024-CB4F-40E7-B2E1-56F33B2BE798}" dt="2024-03-26T21:31:44.195" v="0" actId="478"/>
          <ac:picMkLst>
            <pc:docMk/>
            <pc:sldMk cId="1972633000" sldId="342"/>
            <ac:picMk id="3" creationId="{EB99972D-B07C-440B-E9BA-8489F38A5B29}"/>
          </ac:picMkLst>
        </pc:picChg>
        <pc:picChg chg="add mod">
          <ac:chgData name="Ron Piester" userId="7e641dd0-84e3-4597-8bfc-5d5767a7cc84" providerId="ADAL" clId="{4A60A024-CB4F-40E7-B2E1-56F33B2BE798}" dt="2024-03-26T21:32:09.754" v="5" actId="1076"/>
          <ac:picMkLst>
            <pc:docMk/>
            <pc:sldMk cId="1972633000" sldId="342"/>
            <ac:picMk id="5" creationId="{9884D78A-C87C-60A1-EB2E-E09CC202490F}"/>
          </ac:picMkLst>
        </pc:picChg>
      </pc:sldChg>
      <pc:sldChg chg="addSp delSp modSp mod modClrScheme chgLayout">
        <pc:chgData name="Ron Piester" userId="7e641dd0-84e3-4597-8bfc-5d5767a7cc84" providerId="ADAL" clId="{4A60A024-CB4F-40E7-B2E1-56F33B2BE798}" dt="2024-03-28T19:34:03.724" v="39" actId="113"/>
        <pc:sldMkLst>
          <pc:docMk/>
          <pc:sldMk cId="2902506357" sldId="349"/>
        </pc:sldMkLst>
        <pc:spChg chg="del mod ord">
          <ac:chgData name="Ron Piester" userId="7e641dd0-84e3-4597-8bfc-5d5767a7cc84" providerId="ADAL" clId="{4A60A024-CB4F-40E7-B2E1-56F33B2BE798}" dt="2024-03-28T19:31:16.864" v="24" actId="478"/>
          <ac:spMkLst>
            <pc:docMk/>
            <pc:sldMk cId="2902506357" sldId="349"/>
            <ac:spMk id="2" creationId="{48CFC1DB-C729-E081-B6D0-1DAEFF02E958}"/>
          </ac:spMkLst>
        </pc:spChg>
        <pc:spChg chg="add mod ord">
          <ac:chgData name="Ron Piester" userId="7e641dd0-84e3-4597-8bfc-5d5767a7cc84" providerId="ADAL" clId="{4A60A024-CB4F-40E7-B2E1-56F33B2BE798}" dt="2024-03-28T19:31:11.019" v="23" actId="20577"/>
          <ac:spMkLst>
            <pc:docMk/>
            <pc:sldMk cId="2902506357" sldId="349"/>
            <ac:spMk id="3" creationId="{E0A0BBE5-9E14-C5BD-E29D-692B1D04027F}"/>
          </ac:spMkLst>
        </pc:spChg>
        <pc:spChg chg="mod ord">
          <ac:chgData name="Ron Piester" userId="7e641dd0-84e3-4597-8bfc-5d5767a7cc84" providerId="ADAL" clId="{4A60A024-CB4F-40E7-B2E1-56F33B2BE798}" dt="2024-03-28T19:30:20.355" v="6" actId="700"/>
          <ac:spMkLst>
            <pc:docMk/>
            <pc:sldMk cId="2902506357" sldId="349"/>
            <ac:spMk id="4" creationId="{2206D54E-F26D-7E84-FF60-1F43F748C9E7}"/>
          </ac:spMkLst>
        </pc:spChg>
        <pc:spChg chg="mod">
          <ac:chgData name="Ron Piester" userId="7e641dd0-84e3-4597-8bfc-5d5767a7cc84" providerId="ADAL" clId="{4A60A024-CB4F-40E7-B2E1-56F33B2BE798}" dt="2024-03-28T19:34:03.724" v="39" actId="113"/>
          <ac:spMkLst>
            <pc:docMk/>
            <pc:sldMk cId="2902506357" sldId="349"/>
            <ac:spMk id="6" creationId="{EE9D4A8D-834F-6B29-4E4F-AA5CFD5594EB}"/>
          </ac:spMkLst>
        </pc:spChg>
        <pc:spChg chg="add del mod">
          <ac:chgData name="Ron Piester" userId="7e641dd0-84e3-4597-8bfc-5d5767a7cc84" providerId="ADAL" clId="{4A60A024-CB4F-40E7-B2E1-56F33B2BE798}" dt="2024-03-28T19:31:20.812" v="25" actId="478"/>
          <ac:spMkLst>
            <pc:docMk/>
            <pc:sldMk cId="2902506357" sldId="349"/>
            <ac:spMk id="8" creationId="{ABF47FDE-F40A-6B53-09BA-3E424EAEC01F}"/>
          </ac:spMkLst>
        </pc:spChg>
        <pc:spChg chg="mod">
          <ac:chgData name="Ron Piester" userId="7e641dd0-84e3-4597-8bfc-5d5767a7cc84" providerId="ADAL" clId="{4A60A024-CB4F-40E7-B2E1-56F33B2BE798}" dt="2024-03-28T19:33:59.027" v="38" actId="113"/>
          <ac:spMkLst>
            <pc:docMk/>
            <pc:sldMk cId="2902506357" sldId="349"/>
            <ac:spMk id="10" creationId="{453461CD-8A2C-CC69-E08E-0A1FC9E7D161}"/>
          </ac:spMkLst>
        </pc:spChg>
        <pc:picChg chg="mod">
          <ac:chgData name="Ron Piester" userId="7e641dd0-84e3-4597-8bfc-5d5767a7cc84" providerId="ADAL" clId="{4A60A024-CB4F-40E7-B2E1-56F33B2BE798}" dt="2024-03-28T19:33:27.950" v="35" actId="1076"/>
          <ac:picMkLst>
            <pc:docMk/>
            <pc:sldMk cId="2902506357" sldId="349"/>
            <ac:picMk id="5" creationId="{B222D6B3-CEC7-0954-4C89-87B793BD80B8}"/>
          </ac:picMkLst>
        </pc:picChg>
        <pc:picChg chg="mod">
          <ac:chgData name="Ron Piester" userId="7e641dd0-84e3-4597-8bfc-5d5767a7cc84" providerId="ADAL" clId="{4A60A024-CB4F-40E7-B2E1-56F33B2BE798}" dt="2024-03-28T19:33:27.950" v="35" actId="1076"/>
          <ac:picMkLst>
            <pc:docMk/>
            <pc:sldMk cId="2902506357" sldId="349"/>
            <ac:picMk id="9" creationId="{04C12B83-0AFC-CCBD-F458-61F946ADE1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417B7A-1F1E-D44E-B7C0-AC6460414C3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2A750F-F142-2D41-9176-ECE8562AE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3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C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010;p30">
            <a:extLst>
              <a:ext uri="{FF2B5EF4-FFF2-40B4-BE49-F238E27FC236}">
                <a16:creationId xmlns:a16="http://schemas.microsoft.com/office/drawing/2014/main" id="{74C5722E-B61D-AD45-8FD2-9097BF34D76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617" y="1779169"/>
            <a:ext cx="2155179" cy="79246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Sample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Subtitle/Date</a:t>
            </a:r>
          </a:p>
        </p:txBody>
      </p:sp>
    </p:spTree>
    <p:extLst>
      <p:ext uri="{BB962C8B-B14F-4D97-AF65-F5344CB8AC3E}">
        <p14:creationId xmlns:p14="http://schemas.microsoft.com/office/powerpoint/2010/main" val="253633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475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Google Shape;9018;p31">
            <a:extLst>
              <a:ext uri="{FF2B5EF4-FFF2-40B4-BE49-F238E27FC236}">
                <a16:creationId xmlns:a16="http://schemas.microsoft.com/office/drawing/2014/main" id="{C1A190D2-182B-E547-8E9A-7A3512EE337A}"/>
              </a:ext>
            </a:extLst>
          </p:cNvPr>
          <p:cNvSpPr/>
          <p:nvPr userDrawn="1"/>
        </p:nvSpPr>
        <p:spPr>
          <a:xfrm>
            <a:off x="7433100" y="0"/>
            <a:ext cx="1710900" cy="5151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019;p31">
            <a:extLst>
              <a:ext uri="{FF2B5EF4-FFF2-40B4-BE49-F238E27FC236}">
                <a16:creationId xmlns:a16="http://schemas.microsoft.com/office/drawing/2014/main" id="{B983D2DE-7063-5F47-AE6D-6B5CAB21672A}"/>
              </a:ext>
            </a:extLst>
          </p:cNvPr>
          <p:cNvSpPr/>
          <p:nvPr userDrawn="1"/>
        </p:nvSpPr>
        <p:spPr>
          <a:xfrm>
            <a:off x="7265549" y="143925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75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07F0B-8AD4-8541-9AE6-5C08C00C3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513" y="246888"/>
            <a:ext cx="908074" cy="3322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8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42;p33">
            <a:extLst>
              <a:ext uri="{FF2B5EF4-FFF2-40B4-BE49-F238E27FC236}">
                <a16:creationId xmlns:a16="http://schemas.microsoft.com/office/drawing/2014/main" id="{26852664-00FF-6D4F-995A-3E138C91BB9D}"/>
              </a:ext>
            </a:extLst>
          </p:cNvPr>
          <p:cNvSpPr/>
          <p:nvPr userDrawn="1"/>
        </p:nvSpPr>
        <p:spPr>
          <a:xfrm>
            <a:off x="915300" y="0"/>
            <a:ext cx="1190700" cy="51435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044;p33">
            <a:extLst>
              <a:ext uri="{FF2B5EF4-FFF2-40B4-BE49-F238E27FC236}">
                <a16:creationId xmlns:a16="http://schemas.microsoft.com/office/drawing/2014/main" id="{EE456F1F-154D-6D43-AA69-8C17D18DF4B9}"/>
              </a:ext>
            </a:extLst>
          </p:cNvPr>
          <p:cNvSpPr/>
          <p:nvPr userDrawn="1"/>
        </p:nvSpPr>
        <p:spPr>
          <a:xfrm>
            <a:off x="778950" y="2878500"/>
            <a:ext cx="272700" cy="22650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BE7C8C97-3C83-F24D-99F7-D20444680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F31D98B-1560-2D48-8BE0-ED79F6C03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B3B2FF-015E-2E45-9895-1D7DC614B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3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05;p60">
            <a:extLst>
              <a:ext uri="{FF2B5EF4-FFF2-40B4-BE49-F238E27FC236}">
                <a16:creationId xmlns:a16="http://schemas.microsoft.com/office/drawing/2014/main" id="{1EBA1B50-3D86-8247-ABAF-4298C911CDDF}"/>
              </a:ext>
            </a:extLst>
          </p:cNvPr>
          <p:cNvSpPr/>
          <p:nvPr userDrawn="1"/>
        </p:nvSpPr>
        <p:spPr>
          <a:xfrm>
            <a:off x="0" y="0"/>
            <a:ext cx="1451100" cy="5151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9406;p60">
            <a:extLst>
              <a:ext uri="{FF2B5EF4-FFF2-40B4-BE49-F238E27FC236}">
                <a16:creationId xmlns:a16="http://schemas.microsoft.com/office/drawing/2014/main" id="{D5437F08-F4CE-4D47-B9AC-159B73258FCE}"/>
              </a:ext>
            </a:extLst>
          </p:cNvPr>
          <p:cNvSpPr/>
          <p:nvPr userDrawn="1"/>
        </p:nvSpPr>
        <p:spPr>
          <a:xfrm>
            <a:off x="1314750" y="3678032"/>
            <a:ext cx="272700" cy="147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002DD81-F92B-E94C-B1A6-BB5969647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EF2A329-EFF7-3C47-8EFE-E09017B56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999AB9-8EE0-9E40-83A6-F88DB3A56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0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F3C5C7-3F67-FA42-A7A1-59C217095A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1440" y="2390371"/>
            <a:ext cx="5043502" cy="340200"/>
          </a:xfr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8" name="Google Shape;9058;p35">
            <a:extLst>
              <a:ext uri="{FF2B5EF4-FFF2-40B4-BE49-F238E27FC236}">
                <a16:creationId xmlns:a16="http://schemas.microsoft.com/office/drawing/2014/main" id="{B7C237E3-7B78-6B44-9A7E-D4843343D32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9700" y="2401646"/>
            <a:ext cx="309300" cy="3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59;p35">
            <a:extLst>
              <a:ext uri="{FF2B5EF4-FFF2-40B4-BE49-F238E27FC236}">
                <a16:creationId xmlns:a16="http://schemas.microsoft.com/office/drawing/2014/main" id="{1B9B3E82-D941-864C-AE47-406317953ED4}"/>
              </a:ext>
            </a:extLst>
          </p:cNvPr>
          <p:cNvSpPr/>
          <p:nvPr userDrawn="1"/>
        </p:nvSpPr>
        <p:spPr>
          <a:xfrm>
            <a:off x="5524200" y="-7802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9060;p35">
            <a:extLst>
              <a:ext uri="{FF2B5EF4-FFF2-40B4-BE49-F238E27FC236}">
                <a16:creationId xmlns:a16="http://schemas.microsoft.com/office/drawing/2014/main" id="{7A6742FC-D8BF-E34F-B7CA-A3EA624E7E57}"/>
              </a:ext>
            </a:extLst>
          </p:cNvPr>
          <p:cNvSpPr/>
          <p:nvPr userDrawn="1"/>
        </p:nvSpPr>
        <p:spPr>
          <a:xfrm>
            <a:off x="194400" y="4924750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9061;p35">
            <a:extLst>
              <a:ext uri="{FF2B5EF4-FFF2-40B4-BE49-F238E27FC236}">
                <a16:creationId xmlns:a16="http://schemas.microsoft.com/office/drawing/2014/main" id="{E6E3F7B8-E6AB-D045-A68C-B93C663F2CE2}"/>
              </a:ext>
            </a:extLst>
          </p:cNvPr>
          <p:cNvSpPr/>
          <p:nvPr userDrawn="1"/>
        </p:nvSpPr>
        <p:spPr>
          <a:xfrm>
            <a:off x="-7951" y="3134551"/>
            <a:ext cx="1944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9062;p35">
            <a:extLst>
              <a:ext uri="{FF2B5EF4-FFF2-40B4-BE49-F238E27FC236}">
                <a16:creationId xmlns:a16="http://schemas.microsoft.com/office/drawing/2014/main" id="{BE737E1C-7F2B-4D46-91EF-475BEF83167A}"/>
              </a:ext>
            </a:extLst>
          </p:cNvPr>
          <p:cNvSpPr/>
          <p:nvPr userDrawn="1"/>
        </p:nvSpPr>
        <p:spPr>
          <a:xfrm>
            <a:off x="8132251" y="210898"/>
            <a:ext cx="10197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028647A-187F-E644-BAF9-AA8D482B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1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3FB30B-9A4D-D746-9CC5-1DF43E413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3000" y="0"/>
            <a:ext cx="6471000" cy="5143500"/>
          </a:xfrm>
          <a:custGeom>
            <a:avLst/>
            <a:gdLst>
              <a:gd name="connsiteX0" fmla="*/ 0 w 6471000"/>
              <a:gd name="connsiteY0" fmla="*/ 0 h 5143500"/>
              <a:gd name="connsiteX1" fmla="*/ 6471000 w 6471000"/>
              <a:gd name="connsiteY1" fmla="*/ 0 h 5143500"/>
              <a:gd name="connsiteX2" fmla="*/ 6471000 w 6471000"/>
              <a:gd name="connsiteY2" fmla="*/ 5143500 h 5143500"/>
              <a:gd name="connsiteX3" fmla="*/ 0 w 6471000"/>
              <a:gd name="connsiteY3" fmla="*/ 5143500 h 5143500"/>
              <a:gd name="connsiteX4" fmla="*/ 0 w 6471000"/>
              <a:gd name="connsiteY4" fmla="*/ 4710698 h 5143500"/>
              <a:gd name="connsiteX5" fmla="*/ 1510688 w 6471000"/>
              <a:gd name="connsiteY5" fmla="*/ 4710698 h 5143500"/>
              <a:gd name="connsiteX6" fmla="*/ 1510688 w 6471000"/>
              <a:gd name="connsiteY6" fmla="*/ 2433398 h 5143500"/>
              <a:gd name="connsiteX7" fmla="*/ 0 w 6471000"/>
              <a:gd name="connsiteY7" fmla="*/ 24333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000" h="5143500">
                <a:moveTo>
                  <a:pt x="0" y="0"/>
                </a:moveTo>
                <a:lnTo>
                  <a:pt x="6471000" y="0"/>
                </a:lnTo>
                <a:lnTo>
                  <a:pt x="6471000" y="5143500"/>
                </a:lnTo>
                <a:lnTo>
                  <a:pt x="0" y="5143500"/>
                </a:lnTo>
                <a:lnTo>
                  <a:pt x="0" y="4710698"/>
                </a:lnTo>
                <a:lnTo>
                  <a:pt x="1510688" y="4710698"/>
                </a:lnTo>
                <a:lnTo>
                  <a:pt x="1510688" y="2433398"/>
                </a:lnTo>
                <a:lnTo>
                  <a:pt x="0" y="24333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Google Shape;9070;p36">
            <a:extLst>
              <a:ext uri="{FF2B5EF4-FFF2-40B4-BE49-F238E27FC236}">
                <a16:creationId xmlns:a16="http://schemas.microsoft.com/office/drawing/2014/main" id="{E7017483-4896-C347-B7A9-6765C29CC4DA}"/>
              </a:ext>
            </a:extLst>
          </p:cNvPr>
          <p:cNvSpPr/>
          <p:nvPr userDrawn="1"/>
        </p:nvSpPr>
        <p:spPr>
          <a:xfrm>
            <a:off x="-67456" y="2436875"/>
            <a:ext cx="4251144" cy="227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083;p37">
            <a:extLst>
              <a:ext uri="{FF2B5EF4-FFF2-40B4-BE49-F238E27FC236}">
                <a16:creationId xmlns:a16="http://schemas.microsoft.com/office/drawing/2014/main" id="{1E1876D8-0A4E-1D47-8321-955E70B769C4}"/>
              </a:ext>
            </a:extLst>
          </p:cNvPr>
          <p:cNvSpPr/>
          <p:nvPr userDrawn="1"/>
        </p:nvSpPr>
        <p:spPr>
          <a:xfrm>
            <a:off x="3870278" y="3605075"/>
            <a:ext cx="313410" cy="110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F628AA-7EAA-CC41-BF6E-8BC8C82C5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738" y="2732228"/>
            <a:ext cx="3103498" cy="340200"/>
          </a:xfrm>
        </p:spPr>
        <p:txBody>
          <a:bodyPr/>
          <a:lstStyle>
            <a:lvl1pPr algn="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4D434F3-D5BF-2345-BA7C-770A731603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737" y="3216914"/>
            <a:ext cx="3103499" cy="64612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371EC4-EE93-5046-B270-C00F07337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4072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3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89;p38">
            <a:extLst>
              <a:ext uri="{FF2B5EF4-FFF2-40B4-BE49-F238E27FC236}">
                <a16:creationId xmlns:a16="http://schemas.microsoft.com/office/drawing/2014/main" id="{791CE818-E15F-564A-851F-6660849C1A84}"/>
              </a:ext>
            </a:extLst>
          </p:cNvPr>
          <p:cNvSpPr/>
          <p:nvPr userDrawn="1"/>
        </p:nvSpPr>
        <p:spPr>
          <a:xfrm>
            <a:off x="0" y="0"/>
            <a:ext cx="19359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7840CFA-3307-DB46-8D54-A9F19D36A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98" y="2411912"/>
            <a:ext cx="1183020" cy="34020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904B2B-F36D-0C40-B3CF-1B8465EF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1333500"/>
            <a:ext cx="5800725" cy="218122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7" name="Google Shape;9091;p38">
            <a:extLst>
              <a:ext uri="{FF2B5EF4-FFF2-40B4-BE49-F238E27FC236}">
                <a16:creationId xmlns:a16="http://schemas.microsoft.com/office/drawing/2014/main" id="{9D281D6E-293A-ED4B-9A04-FBBCCC61ED26}"/>
              </a:ext>
            </a:extLst>
          </p:cNvPr>
          <p:cNvSpPr/>
          <p:nvPr userDrawn="1"/>
        </p:nvSpPr>
        <p:spPr>
          <a:xfrm>
            <a:off x="17995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44FBC-CDCD-A545-8493-E2AEB25F5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440" y="244044"/>
            <a:ext cx="908074" cy="33222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93D66F-C769-0C4E-95FA-114672903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0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89;p38">
            <a:extLst>
              <a:ext uri="{FF2B5EF4-FFF2-40B4-BE49-F238E27FC236}">
                <a16:creationId xmlns:a16="http://schemas.microsoft.com/office/drawing/2014/main" id="{4A8C13C5-CA7D-8249-8B4E-2629A33267AD}"/>
              </a:ext>
            </a:extLst>
          </p:cNvPr>
          <p:cNvSpPr/>
          <p:nvPr userDrawn="1"/>
        </p:nvSpPr>
        <p:spPr>
          <a:xfrm>
            <a:off x="0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70C7D5D4-40C8-B344-9389-0FCB4D2E48D8}"/>
              </a:ext>
            </a:extLst>
          </p:cNvPr>
          <p:cNvSpPr/>
          <p:nvPr userDrawn="1"/>
        </p:nvSpPr>
        <p:spPr>
          <a:xfrm>
            <a:off x="1125122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9089;p38">
            <a:extLst>
              <a:ext uri="{FF2B5EF4-FFF2-40B4-BE49-F238E27FC236}">
                <a16:creationId xmlns:a16="http://schemas.microsoft.com/office/drawing/2014/main" id="{7CA68A28-23D1-914C-8CE9-EBC98AF65540}"/>
              </a:ext>
            </a:extLst>
          </p:cNvPr>
          <p:cNvSpPr/>
          <p:nvPr userDrawn="1"/>
        </p:nvSpPr>
        <p:spPr>
          <a:xfrm>
            <a:off x="7883744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9091;p38">
            <a:extLst>
              <a:ext uri="{FF2B5EF4-FFF2-40B4-BE49-F238E27FC236}">
                <a16:creationId xmlns:a16="http://schemas.microsoft.com/office/drawing/2014/main" id="{4F8C32E2-F803-2C49-9C0F-1717F3DD0233}"/>
              </a:ext>
            </a:extLst>
          </p:cNvPr>
          <p:cNvSpPr/>
          <p:nvPr userDrawn="1"/>
        </p:nvSpPr>
        <p:spPr>
          <a:xfrm>
            <a:off x="7746178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100;p39">
            <a:extLst>
              <a:ext uri="{FF2B5EF4-FFF2-40B4-BE49-F238E27FC236}">
                <a16:creationId xmlns:a16="http://schemas.microsoft.com/office/drawing/2014/main" id="{17CBD9FD-0C1E-9945-A04A-DE31B5F85F2D}"/>
              </a:ext>
            </a:extLst>
          </p:cNvPr>
          <p:cNvSpPr txBox="1">
            <a:spLocks/>
          </p:cNvSpPr>
          <p:nvPr userDrawn="1"/>
        </p:nvSpPr>
        <p:spPr>
          <a:xfrm>
            <a:off x="2249291" y="3053415"/>
            <a:ext cx="4687227" cy="164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en-US" sz="1100" dirty="0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0CAB5A53-55FF-AE4D-A1AC-AB931F44D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482" y="996307"/>
            <a:ext cx="5140989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8A6CFDF-7D8C-C145-97BD-565C06727C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7483" y="1560589"/>
            <a:ext cx="5140990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054867-1C92-4F49-A3E9-D2759234B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9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93;p47">
            <a:extLst>
              <a:ext uri="{FF2B5EF4-FFF2-40B4-BE49-F238E27FC236}">
                <a16:creationId xmlns:a16="http://schemas.microsoft.com/office/drawing/2014/main" id="{CB2F15C0-4007-0844-87FD-3C7421B32001}"/>
              </a:ext>
            </a:extLst>
          </p:cNvPr>
          <p:cNvSpPr/>
          <p:nvPr userDrawn="1"/>
        </p:nvSpPr>
        <p:spPr>
          <a:xfrm>
            <a:off x="8871300" y="4017600"/>
            <a:ext cx="272700" cy="112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9197;p47">
            <a:extLst>
              <a:ext uri="{FF2B5EF4-FFF2-40B4-BE49-F238E27FC236}">
                <a16:creationId xmlns:a16="http://schemas.microsoft.com/office/drawing/2014/main" id="{9B7EEB7E-1F44-A44D-AFCA-26373AFE0068}"/>
              </a:ext>
            </a:extLst>
          </p:cNvPr>
          <p:cNvSpPr/>
          <p:nvPr userDrawn="1"/>
        </p:nvSpPr>
        <p:spPr>
          <a:xfrm>
            <a:off x="0" y="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316D2FA7-FC12-9C46-9F7A-1E1894DA7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506" y="996307"/>
            <a:ext cx="5140989" cy="564282"/>
          </a:xfrm>
        </p:spPr>
        <p:txBody>
          <a:bodyPr/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BE196-6795-F84A-A828-1F512D178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1505" y="1560589"/>
            <a:ext cx="5140990" cy="22650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1875-D154-594B-A7B3-24C9E2B6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13;p49">
            <a:extLst>
              <a:ext uri="{FF2B5EF4-FFF2-40B4-BE49-F238E27FC236}">
                <a16:creationId xmlns:a16="http://schemas.microsoft.com/office/drawing/2014/main" id="{7F7069AE-CB4C-844A-95BC-551E61D89D0F}"/>
              </a:ext>
            </a:extLst>
          </p:cNvPr>
          <p:cNvSpPr/>
          <p:nvPr userDrawn="1"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216;p49">
            <a:extLst>
              <a:ext uri="{FF2B5EF4-FFF2-40B4-BE49-F238E27FC236}">
                <a16:creationId xmlns:a16="http://schemas.microsoft.com/office/drawing/2014/main" id="{56C72E86-F9B8-9441-A400-EABA655F6FE9}"/>
              </a:ext>
            </a:extLst>
          </p:cNvPr>
          <p:cNvSpPr/>
          <p:nvPr userDrawn="1"/>
        </p:nvSpPr>
        <p:spPr>
          <a:xfrm>
            <a:off x="44356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E0DAB50-161C-A84D-8702-C33D21D51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626" y="571243"/>
            <a:ext cx="3581670" cy="56428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56291C-CD71-A54D-9615-9F3A5DB4B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626" y="1885825"/>
            <a:ext cx="3581671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4D4D9E7-1610-9241-9B74-DBA310809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393" y="1885825"/>
            <a:ext cx="3843833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005372-295F-0649-8066-2CC1A97F1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626" y="1379095"/>
            <a:ext cx="3581671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6348038-D066-674C-B015-A0EB7B3FF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5393" y="1379094"/>
            <a:ext cx="3843833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275730-A922-C748-9D7A-D767B3FDE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86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1439250"/>
            <a:ext cx="2727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6282FE9-68C2-9C40-B550-DD095424F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966A1-73F3-2F47-95CC-8F0E6BE59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58E42-8F5F-D44E-AC2C-DEE3C000F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81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782091"/>
            <a:ext cx="1875557" cy="7895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60240720-1825-C048-99D6-E40C3EFEFB5F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41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599607"/>
            <a:ext cx="272700" cy="42946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1742122A-DF0D-9B48-A3F3-FD18C532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377CB66-26E3-934A-B09F-ECDF519A6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0DBDCC-BFD1-2F4B-99AA-1EEA78461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1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4A16DA7-6984-9D4F-8C3D-E2EE0511F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523" y="26622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AD00D8E-BD63-184F-88CD-0007C7BA6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018733E-DEA7-C046-8D0D-663F6ABC0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6649FC-214D-654B-A788-DF818A50C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7247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0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3705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E843885-CD32-B241-AE9A-464EF6204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E73FE98-36A3-D546-BE4C-4671BFD86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3D3ADB-69BF-E54A-AAF4-F73E35ED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724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3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3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338028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0282" y="18499"/>
            <a:ext cx="5763718" cy="51246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0F6FD04-8537-9842-98D0-EC3F8B3BD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835E8CC-0710-8444-880A-A81FBFD73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6ECC4E-BE7B-CB4E-A2BC-EC7209333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9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mily of Solu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1585B-2CF7-024E-8224-D7583A898EF2}"/>
              </a:ext>
            </a:extLst>
          </p:cNvPr>
          <p:cNvSpPr txBox="1"/>
          <p:nvPr userDrawn="1"/>
        </p:nvSpPr>
        <p:spPr>
          <a:xfrm>
            <a:off x="4072865" y="1023017"/>
            <a:ext cx="195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of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AF355-3B09-684B-9307-DDC25D3B3F80}"/>
              </a:ext>
            </a:extLst>
          </p:cNvPr>
          <p:cNvSpPr/>
          <p:nvPr userDrawn="1"/>
        </p:nvSpPr>
        <p:spPr>
          <a:xfrm>
            <a:off x="3787514" y="4665144"/>
            <a:ext cx="1376597" cy="471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4D0A4-D82D-E449-911B-FD58DB5590D4}"/>
              </a:ext>
            </a:extLst>
          </p:cNvPr>
          <p:cNvSpPr/>
          <p:nvPr userDrawn="1"/>
        </p:nvSpPr>
        <p:spPr>
          <a:xfrm>
            <a:off x="0" y="2688324"/>
            <a:ext cx="9144000" cy="1276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8F8B0297-D1EA-F746-825E-D9AD46DAF011}"/>
              </a:ext>
            </a:extLst>
          </p:cNvPr>
          <p:cNvSpPr/>
          <p:nvPr userDrawn="1"/>
        </p:nvSpPr>
        <p:spPr>
          <a:xfrm rot="5400000">
            <a:off x="418286" y="3410261"/>
            <a:ext cx="272700" cy="1109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DF71DD-A96E-2544-AC9B-9341B82BB8AE}"/>
              </a:ext>
            </a:extLst>
          </p:cNvPr>
          <p:cNvCxnSpPr/>
          <p:nvPr userDrawn="1"/>
        </p:nvCxnSpPr>
        <p:spPr>
          <a:xfrm>
            <a:off x="1174385" y="1207683"/>
            <a:ext cx="829621" cy="0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1BCA4-80EA-564A-A691-9A51E15FF174}"/>
              </a:ext>
            </a:extLst>
          </p:cNvPr>
          <p:cNvCxnSpPr>
            <a:cxnSpLocks/>
          </p:cNvCxnSpPr>
          <p:nvPr userDrawn="1"/>
        </p:nvCxnSpPr>
        <p:spPr>
          <a:xfrm>
            <a:off x="1174385" y="1207683"/>
            <a:ext cx="0" cy="1370624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009B61E-A989-874E-BCFB-AA03587A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8507" y="893147"/>
            <a:ext cx="1710809" cy="62907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DCEFFD-81BA-F048-9544-73D6A2CB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7A15A-1F6F-F14F-A80C-2915BD833E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" y="3059148"/>
            <a:ext cx="9093708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713"/>
            <a:ext cx="2186641" cy="79675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EBC6371-D948-DE4B-98EC-BCE7D1EC4F3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333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4662"/>
            <a:ext cx="1555046" cy="79480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45618E22-57E4-2A4F-9CC2-0AF1759740B7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00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G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1112"/>
            <a:ext cx="1960398" cy="7983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C5884412-3B26-FC45-9B6D-02CAE4CCAB7A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54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673"/>
            <a:ext cx="1234534" cy="79679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8BA1FEC8-8CA9-984F-98D6-2036F3A4A0F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02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7803"/>
            <a:ext cx="2101800" cy="79278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154D8C84-CEB6-F744-9564-0204BD6A7076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7431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CR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998482"/>
            <a:ext cx="3117631" cy="57315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418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CR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D9781-0AE7-354D-B38A-1AA427A29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08" y="1776433"/>
            <a:ext cx="795205" cy="7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4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90" r:id="rId9"/>
    <p:sldLayoutId id="2147483662" r:id="rId10"/>
    <p:sldLayoutId id="2147483663" r:id="rId11"/>
    <p:sldLayoutId id="2147483676" r:id="rId12"/>
    <p:sldLayoutId id="2147483664" r:id="rId13"/>
    <p:sldLayoutId id="2147483687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5" r:id="rId22"/>
    <p:sldLayoutId id="2147483674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5D934-7327-8B4E-A1DC-117689AB63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727450"/>
            <a:ext cx="4186238" cy="76041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84255-2130-4374-90A9-52FD36FD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29" y="1416050"/>
            <a:ext cx="5362312" cy="23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3"/>
    </mc:Choice>
    <mc:Fallback xmlns="">
      <p:transition spd="slow" advTm="162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252DA-4230-4F4B-BF27-981164D48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79682-83F8-7F0B-EAE9-5AB335E59EE4}"/>
              </a:ext>
            </a:extLst>
          </p:cNvPr>
          <p:cNvSpPr txBox="1"/>
          <p:nvPr/>
        </p:nvSpPr>
        <p:spPr>
          <a:xfrm>
            <a:off x="2592976" y="4011907"/>
            <a:ext cx="395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Ann Russo, Executive Director</a:t>
            </a:r>
          </a:p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Building Officials Association of Florida</a:t>
            </a:r>
          </a:p>
        </p:txBody>
      </p:sp>
      <p:pic>
        <p:nvPicPr>
          <p:cNvPr id="14" name="Picture 13" descr="A logo of a building official&#10;&#10;Description automatically generated">
            <a:extLst>
              <a:ext uri="{FF2B5EF4-FFF2-40B4-BE49-F238E27FC236}">
                <a16:creationId xmlns:a16="http://schemas.microsoft.com/office/drawing/2014/main" id="{2234E2D6-47CE-4AD8-7376-4FC74E9B1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381" y="948488"/>
            <a:ext cx="4727237" cy="28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6283"/>
    </mc:Choice>
    <mc:Fallback xmlns="">
      <p:transition advTm="162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B2CC-7342-811C-092C-1E5791282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A0BBE5-9E14-C5BD-E29D-692B1D04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506" y="232119"/>
            <a:ext cx="5140989" cy="564282"/>
          </a:xfrm>
        </p:spPr>
        <p:txBody>
          <a:bodyPr/>
          <a:lstStyle/>
          <a:p>
            <a:r>
              <a:rPr lang="en-US" dirty="0"/>
              <a:t>Opening Remarks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6D54E-F26D-7E84-FF60-1F43F748C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B222D6B3-CEC7-0954-4C89-87B793B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09" y="333407"/>
            <a:ext cx="2748616" cy="4122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D4A8D-834F-6B29-4E4F-AA5CFD5594EB}"/>
              </a:ext>
            </a:extLst>
          </p:cNvPr>
          <p:cNvSpPr txBox="1"/>
          <p:nvPr/>
        </p:nvSpPr>
        <p:spPr>
          <a:xfrm>
            <a:off x="2207887" y="4456330"/>
            <a:ext cx="206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Stuart Tom, President</a:t>
            </a:r>
          </a:p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ICC Board of Directors</a:t>
            </a:r>
          </a:p>
        </p:txBody>
      </p:sp>
      <p:pic>
        <p:nvPicPr>
          <p:cNvPr id="9" name="Picture 8" descr="A person in a suit&#10;&#10;Description automatically generated">
            <a:extLst>
              <a:ext uri="{FF2B5EF4-FFF2-40B4-BE49-F238E27FC236}">
                <a16:creationId xmlns:a16="http://schemas.microsoft.com/office/drawing/2014/main" id="{04C12B83-0AFC-CCBD-F458-61F946ADE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50" r="31083"/>
          <a:stretch/>
        </p:blipFill>
        <p:spPr>
          <a:xfrm>
            <a:off x="4590153" y="333409"/>
            <a:ext cx="2870776" cy="4122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461CD-8A2C-CC69-E08E-0A1FC9E7D161}"/>
              </a:ext>
            </a:extLst>
          </p:cNvPr>
          <p:cNvSpPr txBox="1"/>
          <p:nvPr/>
        </p:nvSpPr>
        <p:spPr>
          <a:xfrm>
            <a:off x="4819688" y="4456331"/>
            <a:ext cx="240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10000"/>
                  </a:schemeClr>
                </a:solidFill>
              </a:rPr>
              <a:t>Dominic Sims, CEO</a:t>
            </a:r>
          </a:p>
          <a:p>
            <a:pPr algn="ctr"/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International Code Council</a:t>
            </a:r>
          </a:p>
        </p:txBody>
      </p:sp>
    </p:spTree>
    <p:extLst>
      <p:ext uri="{BB962C8B-B14F-4D97-AF65-F5344CB8AC3E}">
        <p14:creationId xmlns:p14="http://schemas.microsoft.com/office/powerpoint/2010/main" val="29025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6283"/>
    </mc:Choice>
    <mc:Fallback xmlns="">
      <p:transition advTm="162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CCAA-97DB-ABBB-EBEB-38B0AB3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51" y="902241"/>
            <a:ext cx="5819098" cy="564282"/>
          </a:xfrm>
        </p:spPr>
        <p:txBody>
          <a:bodyPr/>
          <a:lstStyle/>
          <a:p>
            <a:pPr algn="ctr"/>
            <a:r>
              <a:rPr lang="en-US" b="1" dirty="0"/>
              <a:t>Travel Reimbursement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13182-71B5-D257-5F57-E0CA29B96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4AEA59-6165-F8F3-CFDE-5FA80139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30" y="1288821"/>
            <a:ext cx="3300740" cy="330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0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C40B9B-8B64-F71B-D7D5-A1586F6D8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1930" y="1252523"/>
            <a:ext cx="6129196" cy="3263411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/>
              <a:t>Thank you for attending </a:t>
            </a:r>
            <a:r>
              <a:rPr lang="en-US" sz="1800" b="1"/>
              <a:t>the 2024 </a:t>
            </a:r>
            <a:r>
              <a:rPr lang="en-US" sz="1800" b="1" dirty="0"/>
              <a:t>Chapter Leadership Academy.  We hope your Chapter will join us again next year!  </a:t>
            </a:r>
          </a:p>
          <a:p>
            <a:pPr algn="ctr"/>
            <a:endParaRPr lang="en-US" sz="1800" b="1" i="1" dirty="0"/>
          </a:p>
          <a:p>
            <a:pPr algn="ctr"/>
            <a:endParaRPr lang="en-US" sz="1800" b="1" i="1" dirty="0"/>
          </a:p>
          <a:p>
            <a:pPr algn="ctr"/>
            <a:r>
              <a:rPr lang="en-US" sz="1800" b="1" dirty="0"/>
              <a:t>Please scan the QR code and fill out the Academy evaluation.  This will help us to provide programs and resources to help your Chapter better serve and support your members</a:t>
            </a:r>
            <a:r>
              <a:rPr lang="en-US" b="1" dirty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0C2A4-3107-9B1C-3EFC-87CA3CF4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8" name="Picture 7" descr="A green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7413C5C-3C7C-6A0A-4ABE-D3DCDCBD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46" y="284319"/>
            <a:ext cx="1530854" cy="6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0C2A4-3107-9B1C-3EFC-87CA3CF4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5" name="Picture 4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9884D78A-C87C-60A1-EB2E-E09CC2024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240030"/>
            <a:ext cx="466344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new">
      <a:dk1>
        <a:srgbClr val="0B5940"/>
      </a:dk1>
      <a:lt1>
        <a:srgbClr val="FFFFFF"/>
      </a:lt1>
      <a:dk2>
        <a:srgbClr val="242C41"/>
      </a:dk2>
      <a:lt2>
        <a:srgbClr val="FFFFFF"/>
      </a:lt2>
      <a:accent1>
        <a:srgbClr val="0A8EF3"/>
      </a:accent1>
      <a:accent2>
        <a:srgbClr val="04A9A5"/>
      </a:accent2>
      <a:accent3>
        <a:srgbClr val="FFA201"/>
      </a:accent3>
      <a:accent4>
        <a:srgbClr val="D0D5CB"/>
      </a:accent4>
      <a:accent5>
        <a:srgbClr val="333333"/>
      </a:accent5>
      <a:accent6>
        <a:srgbClr val="EBF1F3"/>
      </a:accent6>
      <a:hlink>
        <a:srgbClr val="0A8EF3"/>
      </a:hlink>
      <a:folHlink>
        <a:srgbClr val="0A8E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80dd3a-6da6-4bfb-88f9-e12ecc249002">Y7XZYZ7WP323-305703983-310355</_dlc_DocId>
    <_dlc_DocIdUrl xmlns="2280dd3a-6da6-4bfb-88f9-e12ecc249002">
      <Url>https://2023701800.sharepoint.com/sites/ICC-Marketing-01/_layouts/15/DocIdRedir.aspx?ID=Y7XZYZ7WP323-305703983-310355</Url>
      <Description>Y7XZYZ7WP323-305703983-310355</Description>
    </_dlc_DocIdUrl>
    <lcf76f155ced4ddcb4097134ff3c332f xmlns="9269ceac-5c65-4307-8ae2-4607a049bc12">
      <Terms xmlns="http://schemas.microsoft.com/office/infopath/2007/PartnerControls"/>
    </lcf76f155ced4ddcb4097134ff3c332f>
    <TaxCatchAll xmlns="2280dd3a-6da6-4bfb-88f9-e12ecc249002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F6A2A83D0EA42AA4E06B0C085511E" ma:contentTypeVersion="695" ma:contentTypeDescription="Create a new document." ma:contentTypeScope="" ma:versionID="89ffa459a2d45be38ba5ca14092a459c">
  <xsd:schema xmlns:xsd="http://www.w3.org/2001/XMLSchema" xmlns:xs="http://www.w3.org/2001/XMLSchema" xmlns:p="http://schemas.microsoft.com/office/2006/metadata/properties" xmlns:ns2="2280dd3a-6da6-4bfb-88f9-e12ecc249002" xmlns:ns3="9269ceac-5c65-4307-8ae2-4607a049bc12" targetNamespace="http://schemas.microsoft.com/office/2006/metadata/properties" ma:root="true" ma:fieldsID="b97dbee751606c7ff52945597ae94cf0" ns2:_="" ns3:_="">
    <xsd:import namespace="2280dd3a-6da6-4bfb-88f9-e12ecc249002"/>
    <xsd:import namespace="9269ceac-5c65-4307-8ae2-4607a049b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dd3a-6da6-4bfb-88f9-e12ecc2490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b06385a-ca9e-4ba4-978c-b2bb7c2981a6}" ma:internalName="TaxCatchAll" ma:showField="CatchAllData" ma:web="2280dd3a-6da6-4bfb-88f9-e12ecc24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9ceac-5c65-4307-8ae2-4607a049b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43e812-33f0-406c-a19f-c717c821d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177EE1-F992-468F-BFD4-ED7337D1E8A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41B48EB-FA43-45A5-AC01-C3F7BE9116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57990F-24D1-42D6-BA0B-B0166C432FD4}">
  <ds:schemaRefs>
    <ds:schemaRef ds:uri="2280dd3a-6da6-4bfb-88f9-e12ecc249002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9269ceac-5c65-4307-8ae2-4607a049bc12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5F84268-A2A2-49C9-ACFF-3EF012F4C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80dd3a-6da6-4bfb-88f9-e12ecc249002"/>
    <ds:schemaRef ds:uri="9269ceac-5c65-4307-8ae2-4607a049b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21443</TotalTime>
  <Words>89</Words>
  <Application>Microsoft Office PowerPoint</Application>
  <PresentationFormat>On-screen Show (16:9)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 Light</vt:lpstr>
      <vt:lpstr>System Font Regular</vt:lpstr>
      <vt:lpstr>Office Theme</vt:lpstr>
      <vt:lpstr>PowerPoint Presentation</vt:lpstr>
      <vt:lpstr>PowerPoint Presentation</vt:lpstr>
      <vt:lpstr>Opening Remarks</vt:lpstr>
      <vt:lpstr>Travel Reimbursement Form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Gieson</dc:creator>
  <cp:lastModifiedBy>Dianna Hallmark</cp:lastModifiedBy>
  <cp:revision>380</cp:revision>
  <cp:lastPrinted>2021-07-14T20:12:55Z</cp:lastPrinted>
  <dcterms:created xsi:type="dcterms:W3CDTF">2020-09-21T04:38:14Z</dcterms:created>
  <dcterms:modified xsi:type="dcterms:W3CDTF">2024-04-22T22:28:28Z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0x010100E3CF6A2A83D0EA42AA4E06B0C085511E</vt:lpwstr>
  </property>
  <property fmtid="{D5CDD505-2E9C-101B-9397-08002B2CF9AE}" pid="3" name="_dlc_DocIdItemGuid">
    <vt:lpwstr>24cb068c-92f4-43a5-ad36-c3727df77cd1</vt:lpwstr>
  </property>
  <property fmtid="{D5CDD505-2E9C-101B-9397-08002B2CF9AE}" pid="4" name="MediaServiceImageTags">
    <vt:lpwstr/>
  </property>
</Properties>
</file>