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74" r:id="rId5"/>
    <p:sldId id="295" r:id="rId6"/>
    <p:sldId id="265" r:id="rId7"/>
    <p:sldId id="296" r:id="rId8"/>
    <p:sldId id="6099" r:id="rId9"/>
    <p:sldId id="6100" r:id="rId10"/>
    <p:sldId id="297" r:id="rId11"/>
    <p:sldId id="298" r:id="rId12"/>
    <p:sldId id="299" r:id="rId13"/>
    <p:sldId id="6102" r:id="rId14"/>
    <p:sldId id="300" r:id="rId15"/>
    <p:sldId id="6103" r:id="rId16"/>
    <p:sldId id="6104" r:id="rId17"/>
    <p:sldId id="293" r:id="rId18"/>
    <p:sldId id="6097" r:id="rId19"/>
    <p:sldId id="6101" r:id="rId20"/>
    <p:sldId id="272" r:id="rId2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C41A06-7449-1283-DE0D-21D9EB8B0710}" name="Dorothy Mazzarella" initials="DM" userId="S::dmazzarella@iccsafe.org::13a48cdd-5b54-4840-b839-2ad59a2af29b" providerId="AD"/>
  <p188:author id="{9A44CE2A-E48A-15DE-7180-BE1405102C0A}" name="Gabriel Maser" initials="GM" userId="S::gmaser@iccsafe.org::175748ad-2e36-4e02-9cca-97db9ffe1020" providerId="AD"/>
  <p188:author id="{32494DBF-6DF3-B970-474A-69241B2EED3B}" name="Corey Roblee" initials="CR" userId="S::croblee@iccsafe.org::ef580f8f-95f4-4415-b3ec-dc24f36bff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F11B9-5170-4DB8-B1F1-E6E4BA0C4D37}" v="23" dt="2025-04-26T14:40:30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69921" autoAdjust="0"/>
  </p:normalViewPr>
  <p:slideViewPr>
    <p:cSldViewPr snapToGrid="0" snapToObjects="1">
      <p:cViewPr varScale="1">
        <p:scale>
          <a:sx n="78" d="100"/>
          <a:sy n="78" d="100"/>
        </p:scale>
        <p:origin x="441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Maser" userId="175748ad-2e36-4e02-9cca-97db9ffe1020" providerId="ADAL" clId="{55399744-20B1-47F7-807D-93A2AEB1BD57}"/>
    <pc:docChg chg="custSel modSld">
      <pc:chgData name="Gabriel Maser" userId="175748ad-2e36-4e02-9cca-97db9ffe1020" providerId="ADAL" clId="{55399744-20B1-47F7-807D-93A2AEB1BD57}" dt="2024-04-05T13:21:23.898" v="9" actId="368"/>
      <pc:docMkLst>
        <pc:docMk/>
      </pc:docMkLst>
      <pc:sldChg chg="modNotes">
        <pc:chgData name="Gabriel Maser" userId="175748ad-2e36-4e02-9cca-97db9ffe1020" providerId="ADAL" clId="{55399744-20B1-47F7-807D-93A2AEB1BD57}" dt="2024-04-05T13:21:23.848" v="3" actId="368"/>
        <pc:sldMkLst>
          <pc:docMk/>
          <pc:sldMk cId="4188844315" sldId="265"/>
        </pc:sldMkLst>
      </pc:sldChg>
      <pc:sldChg chg="modNotes">
        <pc:chgData name="Gabriel Maser" userId="175748ad-2e36-4e02-9cca-97db9ffe1020" providerId="ADAL" clId="{55399744-20B1-47F7-807D-93A2AEB1BD57}" dt="2024-04-05T13:21:23.815" v="1" actId="368"/>
        <pc:sldMkLst>
          <pc:docMk/>
          <pc:sldMk cId="2002597990" sldId="274"/>
        </pc:sldMkLst>
      </pc:sldChg>
      <pc:sldChg chg="modNotes">
        <pc:chgData name="Gabriel Maser" userId="175748ad-2e36-4e02-9cca-97db9ffe1020" providerId="ADAL" clId="{55399744-20B1-47F7-807D-93A2AEB1BD57}" dt="2024-04-05T13:21:23.848" v="5" actId="368"/>
        <pc:sldMkLst>
          <pc:docMk/>
          <pc:sldMk cId="1548562725" sldId="296"/>
        </pc:sldMkLst>
      </pc:sldChg>
      <pc:sldChg chg="modNotes">
        <pc:chgData name="Gabriel Maser" userId="175748ad-2e36-4e02-9cca-97db9ffe1020" providerId="ADAL" clId="{55399744-20B1-47F7-807D-93A2AEB1BD57}" dt="2024-04-05T13:21:23.898" v="9" actId="368"/>
        <pc:sldMkLst>
          <pc:docMk/>
          <pc:sldMk cId="1724271975" sldId="297"/>
        </pc:sldMkLst>
      </pc:sldChg>
      <pc:sldChg chg="modNotes">
        <pc:chgData name="Gabriel Maser" userId="175748ad-2e36-4e02-9cca-97db9ffe1020" providerId="ADAL" clId="{55399744-20B1-47F7-807D-93A2AEB1BD57}" dt="2024-04-05T13:21:23.865" v="7" actId="368"/>
        <pc:sldMkLst>
          <pc:docMk/>
          <pc:sldMk cId="2925946433" sldId="6099"/>
        </pc:sldMkLst>
      </pc:sldChg>
    </pc:docChg>
  </pc:docChgLst>
  <pc:docChgLst>
    <pc:chgData name="Corey Roblee" userId="S::croblee@iccsafe.org::ef580f8f-95f4-4415-b3ec-dc24f36bff94" providerId="AD" clId="Web-{665D9F34-05C7-B28E-5F9A-E274EA534927}"/>
    <pc:docChg chg="mod">
      <pc:chgData name="Corey Roblee" userId="S::croblee@iccsafe.org::ef580f8f-95f4-4415-b3ec-dc24f36bff94" providerId="AD" clId="Web-{665D9F34-05C7-B28E-5F9A-E274EA534927}" dt="2025-03-13T16:55:25.073" v="0"/>
      <pc:docMkLst>
        <pc:docMk/>
      </pc:docMkLst>
    </pc:docChg>
  </pc:docChgLst>
  <pc:docChgLst>
    <pc:chgData name="Gabriel Maser" userId="175748ad-2e36-4e02-9cca-97db9ffe1020" providerId="ADAL" clId="{49D2E1AE-2C78-4C8D-B682-2D9AA7D69511}"/>
    <pc:docChg chg="undo custSel modSld">
      <pc:chgData name="Gabriel Maser" userId="175748ad-2e36-4e02-9cca-97db9ffe1020" providerId="ADAL" clId="{49D2E1AE-2C78-4C8D-B682-2D9AA7D69511}" dt="2025-03-19T16:56:37.354" v="452" actId="20577"/>
      <pc:docMkLst>
        <pc:docMk/>
      </pc:docMkLst>
      <pc:sldChg chg="modSp mod">
        <pc:chgData name="Gabriel Maser" userId="175748ad-2e36-4e02-9cca-97db9ffe1020" providerId="ADAL" clId="{49D2E1AE-2C78-4C8D-B682-2D9AA7D69511}" dt="2025-03-12T15:34:29.887" v="12" actId="20577"/>
        <pc:sldMkLst>
          <pc:docMk/>
          <pc:sldMk cId="2002597990" sldId="274"/>
        </pc:sldMkLst>
        <pc:spChg chg="mod">
          <ac:chgData name="Gabriel Maser" userId="175748ad-2e36-4e02-9cca-97db9ffe1020" providerId="ADAL" clId="{49D2E1AE-2C78-4C8D-B682-2D9AA7D69511}" dt="2025-03-12T15:34:06.832" v="9" actId="20577"/>
          <ac:spMkLst>
            <pc:docMk/>
            <pc:sldMk cId="2002597990" sldId="274"/>
            <ac:spMk id="4" creationId="{9E074400-D5DE-CB49-B992-0E02E3968C08}"/>
          </ac:spMkLst>
        </pc:spChg>
        <pc:spChg chg="mod">
          <ac:chgData name="Gabriel Maser" userId="175748ad-2e36-4e02-9cca-97db9ffe1020" providerId="ADAL" clId="{49D2E1AE-2C78-4C8D-B682-2D9AA7D69511}" dt="2025-03-12T15:34:29.887" v="12" actId="20577"/>
          <ac:spMkLst>
            <pc:docMk/>
            <pc:sldMk cId="2002597990" sldId="274"/>
            <ac:spMk id="5" creationId="{66B5D934-7327-8B4E-A1DC-117689AB6378}"/>
          </ac:spMkLst>
        </pc:spChg>
      </pc:sldChg>
      <pc:sldChg chg="modSp mod">
        <pc:chgData name="Gabriel Maser" userId="175748ad-2e36-4e02-9cca-97db9ffe1020" providerId="ADAL" clId="{49D2E1AE-2C78-4C8D-B682-2D9AA7D69511}" dt="2025-03-19T16:48:49.171" v="55" actId="20577"/>
        <pc:sldMkLst>
          <pc:docMk/>
          <pc:sldMk cId="1820667833" sldId="295"/>
        </pc:sldMkLst>
        <pc:spChg chg="mod">
          <ac:chgData name="Gabriel Maser" userId="175748ad-2e36-4e02-9cca-97db9ffe1020" providerId="ADAL" clId="{49D2E1AE-2C78-4C8D-B682-2D9AA7D69511}" dt="2025-03-19T16:48:49.171" v="55" actId="20577"/>
          <ac:spMkLst>
            <pc:docMk/>
            <pc:sldMk cId="1820667833" sldId="295"/>
            <ac:spMk id="5" creationId="{461D7486-4BEC-C9C6-E68E-EC4CB85BE714}"/>
          </ac:spMkLst>
        </pc:spChg>
      </pc:sldChg>
      <pc:sldChg chg="modSp mod">
        <pc:chgData name="Gabriel Maser" userId="175748ad-2e36-4e02-9cca-97db9ffe1020" providerId="ADAL" clId="{49D2E1AE-2C78-4C8D-B682-2D9AA7D69511}" dt="2025-03-19T16:50:45.612" v="150" actId="5793"/>
        <pc:sldMkLst>
          <pc:docMk/>
          <pc:sldMk cId="1548562725" sldId="296"/>
        </pc:sldMkLst>
        <pc:spChg chg="mod">
          <ac:chgData name="Gabriel Maser" userId="175748ad-2e36-4e02-9cca-97db9ffe1020" providerId="ADAL" clId="{49D2E1AE-2C78-4C8D-B682-2D9AA7D69511}" dt="2025-03-19T16:50:45.612" v="150" actId="5793"/>
          <ac:spMkLst>
            <pc:docMk/>
            <pc:sldMk cId="1548562725" sldId="296"/>
            <ac:spMk id="5" creationId="{A3BF5EB1-A0CA-0B4D-4FB1-22C0738A2890}"/>
          </ac:spMkLst>
        </pc:spChg>
      </pc:sldChg>
      <pc:sldChg chg="modNotesTx">
        <pc:chgData name="Gabriel Maser" userId="175748ad-2e36-4e02-9cca-97db9ffe1020" providerId="ADAL" clId="{49D2E1AE-2C78-4C8D-B682-2D9AA7D69511}" dt="2025-03-19T16:56:37.354" v="452" actId="20577"/>
        <pc:sldMkLst>
          <pc:docMk/>
          <pc:sldMk cId="1724271975" sldId="297"/>
        </pc:sldMkLst>
      </pc:sldChg>
      <pc:sldChg chg="modSp mod">
        <pc:chgData name="Gabriel Maser" userId="175748ad-2e36-4e02-9cca-97db9ffe1020" providerId="ADAL" clId="{49D2E1AE-2C78-4C8D-B682-2D9AA7D69511}" dt="2025-03-19T16:52:49.571" v="327" actId="20577"/>
        <pc:sldMkLst>
          <pc:docMk/>
          <pc:sldMk cId="2752244623" sldId="299"/>
        </pc:sldMkLst>
        <pc:spChg chg="mod">
          <ac:chgData name="Gabriel Maser" userId="175748ad-2e36-4e02-9cca-97db9ffe1020" providerId="ADAL" clId="{49D2E1AE-2C78-4C8D-B682-2D9AA7D69511}" dt="2025-03-19T16:52:49.571" v="327" actId="20577"/>
          <ac:spMkLst>
            <pc:docMk/>
            <pc:sldMk cId="2752244623" sldId="299"/>
            <ac:spMk id="5" creationId="{89ACBC8A-5BBF-EA1F-CC71-47C3A01E53BC}"/>
          </ac:spMkLst>
        </pc:spChg>
      </pc:sldChg>
      <pc:sldChg chg="addSp delSp modSp mod">
        <pc:chgData name="Gabriel Maser" userId="175748ad-2e36-4e02-9cca-97db9ffe1020" providerId="ADAL" clId="{49D2E1AE-2C78-4C8D-B682-2D9AA7D69511}" dt="2025-03-12T15:44:47.074" v="30" actId="1076"/>
        <pc:sldMkLst>
          <pc:docMk/>
          <pc:sldMk cId="0" sldId="6097"/>
        </pc:sldMkLst>
        <pc:picChg chg="add mod">
          <ac:chgData name="Gabriel Maser" userId="175748ad-2e36-4e02-9cca-97db9ffe1020" providerId="ADAL" clId="{49D2E1AE-2C78-4C8D-B682-2D9AA7D69511}" dt="2025-03-12T15:44:22.255" v="24" actId="1076"/>
          <ac:picMkLst>
            <pc:docMk/>
            <pc:sldMk cId="0" sldId="6097"/>
            <ac:picMk id="141" creationId="{767F2476-E415-E989-01D2-9ABA2ED65A7D}"/>
          </ac:picMkLst>
        </pc:picChg>
        <pc:picChg chg="add mod">
          <ac:chgData name="Gabriel Maser" userId="175748ad-2e36-4e02-9cca-97db9ffe1020" providerId="ADAL" clId="{49D2E1AE-2C78-4C8D-B682-2D9AA7D69511}" dt="2025-03-12T15:44:47.074" v="30" actId="1076"/>
          <ac:picMkLst>
            <pc:docMk/>
            <pc:sldMk cId="0" sldId="6097"/>
            <ac:picMk id="143" creationId="{B5C73ED2-D655-D505-93F0-F27383E4BC31}"/>
          </ac:picMkLst>
        </pc:picChg>
      </pc:sldChg>
      <pc:sldChg chg="modSp mod modNotesTx">
        <pc:chgData name="Gabriel Maser" userId="175748ad-2e36-4e02-9cca-97db9ffe1020" providerId="ADAL" clId="{49D2E1AE-2C78-4C8D-B682-2D9AA7D69511}" dt="2025-03-19T16:51:41.878" v="252" actId="20577"/>
        <pc:sldMkLst>
          <pc:docMk/>
          <pc:sldMk cId="2925946433" sldId="6099"/>
        </pc:sldMkLst>
        <pc:spChg chg="mod">
          <ac:chgData name="Gabriel Maser" userId="175748ad-2e36-4e02-9cca-97db9ffe1020" providerId="ADAL" clId="{49D2E1AE-2C78-4C8D-B682-2D9AA7D69511}" dt="2025-03-19T16:51:41.878" v="252" actId="20577"/>
          <ac:spMkLst>
            <pc:docMk/>
            <pc:sldMk cId="2925946433" sldId="6099"/>
            <ac:spMk id="6" creationId="{979E9D51-DAC2-7C6B-56FD-8E4266069631}"/>
          </ac:spMkLst>
        </pc:spChg>
      </pc:sldChg>
      <pc:sldChg chg="modSp mod modNotesTx">
        <pc:chgData name="Gabriel Maser" userId="175748ad-2e36-4e02-9cca-97db9ffe1020" providerId="ADAL" clId="{49D2E1AE-2C78-4C8D-B682-2D9AA7D69511}" dt="2025-03-19T16:51:55.872" v="270" actId="20577"/>
        <pc:sldMkLst>
          <pc:docMk/>
          <pc:sldMk cId="319900129" sldId="6100"/>
        </pc:sldMkLst>
        <pc:spChg chg="mod">
          <ac:chgData name="Gabriel Maser" userId="175748ad-2e36-4e02-9cca-97db9ffe1020" providerId="ADAL" clId="{49D2E1AE-2C78-4C8D-B682-2D9AA7D69511}" dt="2025-03-19T16:51:55.872" v="270" actId="20577"/>
          <ac:spMkLst>
            <pc:docMk/>
            <pc:sldMk cId="319900129" sldId="6100"/>
            <ac:spMk id="6" creationId="{979E9D51-DAC2-7C6B-56FD-8E4266069631}"/>
          </ac:spMkLst>
        </pc:spChg>
      </pc:sldChg>
      <pc:sldChg chg="modSp mod">
        <pc:chgData name="Gabriel Maser" userId="175748ad-2e36-4e02-9cca-97db9ffe1020" providerId="ADAL" clId="{49D2E1AE-2C78-4C8D-B682-2D9AA7D69511}" dt="2025-03-19T16:53:34.301" v="379" actId="20577"/>
        <pc:sldMkLst>
          <pc:docMk/>
          <pc:sldMk cId="666195345" sldId="6102"/>
        </pc:sldMkLst>
        <pc:spChg chg="mod">
          <ac:chgData name="Gabriel Maser" userId="175748ad-2e36-4e02-9cca-97db9ffe1020" providerId="ADAL" clId="{49D2E1AE-2C78-4C8D-B682-2D9AA7D69511}" dt="2025-03-19T16:53:34.301" v="379" actId="20577"/>
          <ac:spMkLst>
            <pc:docMk/>
            <pc:sldMk cId="666195345" sldId="6102"/>
            <ac:spMk id="5" creationId="{466858AA-A2BB-2C33-F263-27492BFE4641}"/>
          </ac:spMkLst>
        </pc:spChg>
      </pc:sldChg>
    </pc:docChg>
  </pc:docChgLst>
  <pc:docChgLst>
    <pc:chgData name="Gabriel Maser" userId="175748ad-2e36-4e02-9cca-97db9ffe1020" providerId="ADAL" clId="{6DBF11B9-5170-4DB8-B1F1-E6E4BA0C4D37}"/>
    <pc:docChg chg="custSel modSld sldOrd">
      <pc:chgData name="Gabriel Maser" userId="175748ad-2e36-4e02-9cca-97db9ffe1020" providerId="ADAL" clId="{6DBF11B9-5170-4DB8-B1F1-E6E4BA0C4D37}" dt="2025-04-26T14:43:11.480" v="2072" actId="20577"/>
      <pc:docMkLst>
        <pc:docMk/>
      </pc:docMkLst>
      <pc:sldChg chg="modNotesTx">
        <pc:chgData name="Gabriel Maser" userId="175748ad-2e36-4e02-9cca-97db9ffe1020" providerId="ADAL" clId="{6DBF11B9-5170-4DB8-B1F1-E6E4BA0C4D37}" dt="2025-04-25T20:36:50.418" v="1301" actId="20577"/>
        <pc:sldMkLst>
          <pc:docMk/>
          <pc:sldMk cId="4188844315" sldId="265"/>
        </pc:sldMkLst>
      </pc:sldChg>
      <pc:sldChg chg="modSp mod modNotesTx">
        <pc:chgData name="Gabriel Maser" userId="175748ad-2e36-4e02-9cca-97db9ffe1020" providerId="ADAL" clId="{6DBF11B9-5170-4DB8-B1F1-E6E4BA0C4D37}" dt="2025-04-26T14:40:40.949" v="1869" actId="6549"/>
        <pc:sldMkLst>
          <pc:docMk/>
          <pc:sldMk cId="1820667833" sldId="295"/>
        </pc:sldMkLst>
        <pc:spChg chg="mod">
          <ac:chgData name="Gabriel Maser" userId="175748ad-2e36-4e02-9cca-97db9ffe1020" providerId="ADAL" clId="{6DBF11B9-5170-4DB8-B1F1-E6E4BA0C4D37}" dt="2025-04-22T16:11:10.308" v="10" actId="20577"/>
          <ac:spMkLst>
            <pc:docMk/>
            <pc:sldMk cId="1820667833" sldId="295"/>
            <ac:spMk id="5" creationId="{461D7486-4BEC-C9C6-E68E-EC4CB85BE714}"/>
          </ac:spMkLst>
        </pc:spChg>
      </pc:sldChg>
      <pc:sldChg chg="modNotesTx">
        <pc:chgData name="Gabriel Maser" userId="175748ad-2e36-4e02-9cca-97db9ffe1020" providerId="ADAL" clId="{6DBF11B9-5170-4DB8-B1F1-E6E4BA0C4D37}" dt="2025-04-25T20:38:40.907" v="1740" actId="20577"/>
        <pc:sldMkLst>
          <pc:docMk/>
          <pc:sldMk cId="1548562725" sldId="296"/>
        </pc:sldMkLst>
      </pc:sldChg>
      <pc:sldChg chg="modNotesTx">
        <pc:chgData name="Gabriel Maser" userId="175748ad-2e36-4e02-9cca-97db9ffe1020" providerId="ADAL" clId="{6DBF11B9-5170-4DB8-B1F1-E6E4BA0C4D37}" dt="2025-04-26T14:43:11.480" v="2072" actId="20577"/>
        <pc:sldMkLst>
          <pc:docMk/>
          <pc:sldMk cId="1724271975" sldId="297"/>
        </pc:sldMkLst>
      </pc:sldChg>
      <pc:sldChg chg="modNotesTx">
        <pc:chgData name="Gabriel Maser" userId="175748ad-2e36-4e02-9cca-97db9ffe1020" providerId="ADAL" clId="{6DBF11B9-5170-4DB8-B1F1-E6E4BA0C4D37}" dt="2025-04-25T20:55:45.540" v="1844" actId="20577"/>
        <pc:sldMkLst>
          <pc:docMk/>
          <pc:sldMk cId="2752244623" sldId="299"/>
        </pc:sldMkLst>
      </pc:sldChg>
      <pc:sldChg chg="addSp modSp mod modNotesTx">
        <pc:chgData name="Gabriel Maser" userId="175748ad-2e36-4e02-9cca-97db9ffe1020" providerId="ADAL" clId="{6DBF11B9-5170-4DB8-B1F1-E6E4BA0C4D37}" dt="2025-04-25T20:56:15.289" v="1845"/>
        <pc:sldMkLst>
          <pc:docMk/>
          <pc:sldMk cId="3989937444" sldId="300"/>
        </pc:sldMkLst>
        <pc:picChg chg="add mod">
          <ac:chgData name="Gabriel Maser" userId="175748ad-2e36-4e02-9cca-97db9ffe1020" providerId="ADAL" clId="{6DBF11B9-5170-4DB8-B1F1-E6E4BA0C4D37}" dt="2025-04-13T19:20:08.543" v="4" actId="1076"/>
          <ac:picMkLst>
            <pc:docMk/>
            <pc:sldMk cId="3989937444" sldId="300"/>
            <ac:picMk id="3" creationId="{C59EEC79-A3F1-1299-19BA-541BCC2B977B}"/>
          </ac:picMkLst>
        </pc:picChg>
      </pc:sldChg>
      <pc:sldChg chg="modNotesTx">
        <pc:chgData name="Gabriel Maser" userId="175748ad-2e36-4e02-9cca-97db9ffe1020" providerId="ADAL" clId="{6DBF11B9-5170-4DB8-B1F1-E6E4BA0C4D37}" dt="2025-04-22T16:12:11.589" v="89" actId="20577"/>
        <pc:sldMkLst>
          <pc:docMk/>
          <pc:sldMk cId="319900129" sldId="6100"/>
        </pc:sldMkLst>
      </pc:sldChg>
      <pc:sldChg chg="addSp delSp modSp mod ord modNotesTx">
        <pc:chgData name="Gabriel Maser" userId="175748ad-2e36-4e02-9cca-97db9ffe1020" providerId="ADAL" clId="{6DBF11B9-5170-4DB8-B1F1-E6E4BA0C4D37}" dt="2025-04-26T14:40:50.418" v="1871"/>
        <pc:sldMkLst>
          <pc:docMk/>
          <pc:sldMk cId="1544380590" sldId="6101"/>
        </pc:sldMkLst>
        <pc:spChg chg="add del mod">
          <ac:chgData name="Gabriel Maser" userId="175748ad-2e36-4e02-9cca-97db9ffe1020" providerId="ADAL" clId="{6DBF11B9-5170-4DB8-B1F1-E6E4BA0C4D37}" dt="2025-04-26T14:39:25.956" v="1866" actId="478"/>
          <ac:spMkLst>
            <pc:docMk/>
            <pc:sldMk cId="1544380590" sldId="6101"/>
            <ac:spMk id="5" creationId="{461D7486-4BEC-C9C6-E68E-EC4CB85BE714}"/>
          </ac:spMkLst>
        </pc:spChg>
        <pc:picChg chg="add del mod">
          <ac:chgData name="Gabriel Maser" userId="175748ad-2e36-4e02-9cca-97db9ffe1020" providerId="ADAL" clId="{6DBF11B9-5170-4DB8-B1F1-E6E4BA0C4D37}" dt="2025-04-26T14:39:17.627" v="1865" actId="1076"/>
          <ac:picMkLst>
            <pc:docMk/>
            <pc:sldMk cId="1544380590" sldId="6101"/>
            <ac:picMk id="1026" creationId="{5A83D5AB-6FA9-ECFA-8EAB-953C91628130}"/>
          </ac:picMkLst>
        </pc:picChg>
      </pc:sldChg>
    </pc:docChg>
  </pc:docChgLst>
  <pc:docChgLst>
    <pc:chgData name="Dorothy Mazzarella" userId="S::dmazzarella@iccsafe.org::13a48cdd-5b54-4840-b839-2ad59a2af29b" providerId="AD" clId="Web-{454A7018-F884-7064-A01E-5585BEE0E02C}"/>
    <pc:docChg chg="mod">
      <pc:chgData name="Dorothy Mazzarella" userId="S::dmazzarella@iccsafe.org::13a48cdd-5b54-4840-b839-2ad59a2af29b" providerId="AD" clId="Web-{454A7018-F884-7064-A01E-5585BEE0E02C}" dt="2025-03-13T14:05:45.602" v="0"/>
      <pc:docMkLst>
        <pc:docMk/>
      </pc:docMkLst>
    </pc:docChg>
  </pc:docChgLst>
  <pc:docChgLst>
    <pc:chgData name="Lesley Garland" userId="S::lgarland@iccsafe.org::e0e45852-6f53-4ae8-bec2-c2041c1b8e98" providerId="AD" clId="Web-{A828E576-DB18-E8E5-42F7-EF102ED4A934}"/>
    <pc:docChg chg="addSld modSld">
      <pc:chgData name="Lesley Garland" userId="S::lgarland@iccsafe.org::e0e45852-6f53-4ae8-bec2-c2041c1b8e98" providerId="AD" clId="Web-{A828E576-DB18-E8E5-42F7-EF102ED4A934}" dt="2025-04-08T17:36:25.122" v="30" actId="1076"/>
      <pc:docMkLst>
        <pc:docMk/>
      </pc:docMkLst>
      <pc:sldChg chg="addSp delSp modSp add replId">
        <pc:chgData name="Lesley Garland" userId="S::lgarland@iccsafe.org::e0e45852-6f53-4ae8-bec2-c2041c1b8e98" providerId="AD" clId="Web-{A828E576-DB18-E8E5-42F7-EF102ED4A934}" dt="2025-04-08T17:36:25.122" v="30" actId="1076"/>
        <pc:sldMkLst>
          <pc:docMk/>
          <pc:sldMk cId="3831860176" sldId="6104"/>
        </pc:sldMkLst>
        <pc:picChg chg="add mod">
          <ac:chgData name="Lesley Garland" userId="S::lgarland@iccsafe.org::e0e45852-6f53-4ae8-bec2-c2041c1b8e98" providerId="AD" clId="Web-{A828E576-DB18-E8E5-42F7-EF102ED4A934}" dt="2025-04-08T17:36:25.122" v="30" actId="1076"/>
          <ac:picMkLst>
            <pc:docMk/>
            <pc:sldMk cId="3831860176" sldId="6104"/>
            <ac:picMk id="2" creationId="{AE4A1848-55BB-F9A3-1DDC-D34071375950}"/>
          </ac:picMkLst>
        </pc:picChg>
        <pc:picChg chg="add mod">
          <ac:chgData name="Lesley Garland" userId="S::lgarland@iccsafe.org::e0e45852-6f53-4ae8-bec2-c2041c1b8e98" providerId="AD" clId="Web-{A828E576-DB18-E8E5-42F7-EF102ED4A934}" dt="2025-04-08T17:36:17.997" v="29" actId="1076"/>
          <ac:picMkLst>
            <pc:docMk/>
            <pc:sldMk cId="3831860176" sldId="6104"/>
            <ac:picMk id="4" creationId="{4F0B51A5-ECD8-5082-CAC2-578225092C11}"/>
          </ac:picMkLst>
        </pc:picChg>
        <pc:picChg chg="add mod">
          <ac:chgData name="Lesley Garland" userId="S::lgarland@iccsafe.org::e0e45852-6f53-4ae8-bec2-c2041c1b8e98" providerId="AD" clId="Web-{A828E576-DB18-E8E5-42F7-EF102ED4A934}" dt="2025-04-08T17:35:20.369" v="15" actId="1076"/>
          <ac:picMkLst>
            <pc:docMk/>
            <pc:sldMk cId="3831860176" sldId="6104"/>
            <ac:picMk id="5" creationId="{94BC5F4B-FB9E-4C9A-BAA7-98CCFFD10E1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CCD34-A41E-477A-A597-AF55B8E760CE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B5508-D077-4524-9345-0266A53B4691}">
      <dgm:prSet phldrT="[Text]" custT="1"/>
      <dgm:spPr/>
      <dgm:t>
        <a:bodyPr/>
        <a:lstStyle/>
        <a:p>
          <a:r>
            <a:rPr lang="en-US" sz="1600" dirty="0"/>
            <a:t>Statute authorized rule</a:t>
          </a:r>
        </a:p>
      </dgm:t>
    </dgm:pt>
    <dgm:pt modelId="{0FC1A50C-732C-4CDC-858B-5FC9085C4B0D}" type="parTrans" cxnId="{99A0D1F8-1D27-4B1F-B6F3-904D2665DB9B}">
      <dgm:prSet/>
      <dgm:spPr/>
      <dgm:t>
        <a:bodyPr/>
        <a:lstStyle/>
        <a:p>
          <a:endParaRPr lang="en-US"/>
        </a:p>
      </dgm:t>
    </dgm:pt>
    <dgm:pt modelId="{E3C4AC9A-4858-4D4C-8566-60D9A74792C0}" type="sibTrans" cxnId="{99A0D1F8-1D27-4B1F-B6F3-904D2665DB9B}">
      <dgm:prSet/>
      <dgm:spPr/>
      <dgm:t>
        <a:bodyPr/>
        <a:lstStyle/>
        <a:p>
          <a:endParaRPr lang="en-US" sz="1600"/>
        </a:p>
      </dgm:t>
    </dgm:pt>
    <dgm:pt modelId="{2404C56A-BDF9-43C4-909B-6E10E4007AE6}">
      <dgm:prSet phldrT="[Text]" custT="1"/>
      <dgm:spPr/>
      <dgm:t>
        <a:bodyPr/>
        <a:lstStyle/>
        <a:p>
          <a:r>
            <a:rPr lang="en-US" sz="1600" dirty="0"/>
            <a:t>OMB/state analog review</a:t>
          </a:r>
        </a:p>
      </dgm:t>
    </dgm:pt>
    <dgm:pt modelId="{75473D34-B9A9-4622-8C27-AC4FF33AEF1E}" type="parTrans" cxnId="{A34307DE-0D37-4B96-95DF-2674F27BDCC3}">
      <dgm:prSet/>
      <dgm:spPr/>
      <dgm:t>
        <a:bodyPr/>
        <a:lstStyle/>
        <a:p>
          <a:endParaRPr lang="en-US"/>
        </a:p>
      </dgm:t>
    </dgm:pt>
    <dgm:pt modelId="{9254DEA6-0361-4DD9-8896-D036616F7751}" type="sibTrans" cxnId="{A34307DE-0D37-4B96-95DF-2674F27BDCC3}">
      <dgm:prSet/>
      <dgm:spPr/>
      <dgm:t>
        <a:bodyPr/>
        <a:lstStyle/>
        <a:p>
          <a:endParaRPr lang="en-US" sz="1600"/>
        </a:p>
      </dgm:t>
    </dgm:pt>
    <dgm:pt modelId="{DF2447A3-8D12-420E-BBC9-466CEBAB64A0}">
      <dgm:prSet phldrT="[Text]" custT="1"/>
      <dgm:spPr/>
      <dgm:t>
        <a:bodyPr/>
        <a:lstStyle/>
        <a:p>
          <a:r>
            <a:rPr lang="en-US" sz="1600" dirty="0"/>
            <a:t>Proposed rule published</a:t>
          </a:r>
        </a:p>
      </dgm:t>
    </dgm:pt>
    <dgm:pt modelId="{45BD9479-3A08-4681-89E5-ECFF7B78149C}" type="parTrans" cxnId="{ADD6F8A1-8F33-49B2-8B3A-91D787F53232}">
      <dgm:prSet/>
      <dgm:spPr/>
      <dgm:t>
        <a:bodyPr/>
        <a:lstStyle/>
        <a:p>
          <a:endParaRPr lang="en-US"/>
        </a:p>
      </dgm:t>
    </dgm:pt>
    <dgm:pt modelId="{288DEEC5-1E54-45D1-9BBF-056CE252DF88}" type="sibTrans" cxnId="{ADD6F8A1-8F33-49B2-8B3A-91D787F53232}">
      <dgm:prSet/>
      <dgm:spPr/>
      <dgm:t>
        <a:bodyPr/>
        <a:lstStyle/>
        <a:p>
          <a:endParaRPr lang="en-US" sz="1600"/>
        </a:p>
      </dgm:t>
    </dgm:pt>
    <dgm:pt modelId="{742C0D0A-98F5-4B2D-9A07-894DCCC90709}">
      <dgm:prSet phldrT="[Text]" custT="1"/>
      <dgm:spPr/>
      <dgm:t>
        <a:bodyPr/>
        <a:lstStyle/>
        <a:p>
          <a:r>
            <a:rPr lang="en-US" sz="1600" dirty="0"/>
            <a:t>Hearings/ public comment</a:t>
          </a:r>
        </a:p>
      </dgm:t>
    </dgm:pt>
    <dgm:pt modelId="{4CEF7327-172D-4A27-AE95-770320A760ED}" type="parTrans" cxnId="{3F4E18BF-CB5C-4FD9-B15D-F784C11D8900}">
      <dgm:prSet/>
      <dgm:spPr/>
      <dgm:t>
        <a:bodyPr/>
        <a:lstStyle/>
        <a:p>
          <a:endParaRPr lang="en-US"/>
        </a:p>
      </dgm:t>
    </dgm:pt>
    <dgm:pt modelId="{62FFDD7F-28C1-42A9-A71F-1CEDA96F8671}" type="sibTrans" cxnId="{3F4E18BF-CB5C-4FD9-B15D-F784C11D8900}">
      <dgm:prSet/>
      <dgm:spPr/>
      <dgm:t>
        <a:bodyPr/>
        <a:lstStyle/>
        <a:p>
          <a:endParaRPr lang="en-US" sz="1600"/>
        </a:p>
      </dgm:t>
    </dgm:pt>
    <dgm:pt modelId="{A7F0D6A9-3AD7-4AED-97F6-4E759843E6DE}">
      <dgm:prSet phldrT="[Text]" custT="1"/>
      <dgm:spPr/>
      <dgm:t>
        <a:bodyPr/>
        <a:lstStyle/>
        <a:p>
          <a:r>
            <a:rPr lang="en-US" sz="1600" dirty="0"/>
            <a:t>Comments considered</a:t>
          </a:r>
        </a:p>
      </dgm:t>
    </dgm:pt>
    <dgm:pt modelId="{A6D678A2-879D-4EAC-9A16-AD1F66FFB0F0}" type="parTrans" cxnId="{3BC25742-E899-40A0-AC29-36597936C1B0}">
      <dgm:prSet/>
      <dgm:spPr/>
      <dgm:t>
        <a:bodyPr/>
        <a:lstStyle/>
        <a:p>
          <a:endParaRPr lang="en-US"/>
        </a:p>
      </dgm:t>
    </dgm:pt>
    <dgm:pt modelId="{FDA657EF-B56A-421B-9669-01DD451F76A6}" type="sibTrans" cxnId="{3BC25742-E899-40A0-AC29-36597936C1B0}">
      <dgm:prSet/>
      <dgm:spPr/>
      <dgm:t>
        <a:bodyPr/>
        <a:lstStyle/>
        <a:p>
          <a:endParaRPr lang="en-US" sz="1600"/>
        </a:p>
      </dgm:t>
    </dgm:pt>
    <dgm:pt modelId="{D853782A-3556-4EE3-9B12-54985E36810E}">
      <dgm:prSet phldrT="[Text]" custT="1"/>
      <dgm:spPr/>
      <dgm:t>
        <a:bodyPr/>
        <a:lstStyle/>
        <a:p>
          <a:r>
            <a:rPr lang="en-US" sz="1600" dirty="0"/>
            <a:t>OMB/state analog review</a:t>
          </a:r>
        </a:p>
      </dgm:t>
    </dgm:pt>
    <dgm:pt modelId="{2DD7BCE5-403E-4510-A79C-4F060ED8A7D9}" type="parTrans" cxnId="{78D347FF-81FE-40C4-9217-DB7E48043231}">
      <dgm:prSet/>
      <dgm:spPr/>
      <dgm:t>
        <a:bodyPr/>
        <a:lstStyle/>
        <a:p>
          <a:endParaRPr lang="en-US"/>
        </a:p>
      </dgm:t>
    </dgm:pt>
    <dgm:pt modelId="{83060E12-1D64-4BB7-BB7D-6E5F58F02059}" type="sibTrans" cxnId="{78D347FF-81FE-40C4-9217-DB7E48043231}">
      <dgm:prSet/>
      <dgm:spPr/>
      <dgm:t>
        <a:bodyPr/>
        <a:lstStyle/>
        <a:p>
          <a:endParaRPr lang="en-US" sz="1600"/>
        </a:p>
      </dgm:t>
    </dgm:pt>
    <dgm:pt modelId="{75B823DF-B3BE-4BB2-A2FF-3E04CFBA6863}">
      <dgm:prSet phldrT="[Text]" custT="1"/>
      <dgm:spPr/>
      <dgm:t>
        <a:bodyPr/>
        <a:lstStyle/>
        <a:p>
          <a:r>
            <a:rPr lang="en-US" sz="1600" dirty="0"/>
            <a:t>Final rule published</a:t>
          </a:r>
        </a:p>
      </dgm:t>
    </dgm:pt>
    <dgm:pt modelId="{FE00A135-665F-4004-ACAC-9E5BB784D008}" type="parTrans" cxnId="{5C25AC75-61FC-4B86-A2F7-02F886CFF127}">
      <dgm:prSet/>
      <dgm:spPr/>
      <dgm:t>
        <a:bodyPr/>
        <a:lstStyle/>
        <a:p>
          <a:endParaRPr lang="en-US"/>
        </a:p>
      </dgm:t>
    </dgm:pt>
    <dgm:pt modelId="{A6D1BD53-0D18-4C14-9C3D-05535AB96A19}" type="sibTrans" cxnId="{5C25AC75-61FC-4B86-A2F7-02F886CFF127}">
      <dgm:prSet/>
      <dgm:spPr/>
      <dgm:t>
        <a:bodyPr/>
        <a:lstStyle/>
        <a:p>
          <a:endParaRPr lang="en-US" sz="1600"/>
        </a:p>
      </dgm:t>
    </dgm:pt>
    <dgm:pt modelId="{44A66092-57FE-48DD-9DEA-6E839FB1A067}">
      <dgm:prSet phldrT="[Text]" custT="1"/>
      <dgm:spPr/>
      <dgm:t>
        <a:bodyPr/>
        <a:lstStyle/>
        <a:p>
          <a:r>
            <a:rPr lang="en-US" sz="1600" dirty="0"/>
            <a:t>Judicial/ leg review</a:t>
          </a:r>
        </a:p>
      </dgm:t>
    </dgm:pt>
    <dgm:pt modelId="{B3E29EEB-8602-44BF-8BB1-EBE381DFCDB7}" type="parTrans" cxnId="{4A1517EE-AE4B-4B27-8758-CC2D10CEF6C2}">
      <dgm:prSet/>
      <dgm:spPr/>
      <dgm:t>
        <a:bodyPr/>
        <a:lstStyle/>
        <a:p>
          <a:endParaRPr lang="en-US"/>
        </a:p>
      </dgm:t>
    </dgm:pt>
    <dgm:pt modelId="{1F1A9717-3FD2-4D7B-8227-E038EEF44F71}" type="sibTrans" cxnId="{4A1517EE-AE4B-4B27-8758-CC2D10CEF6C2}">
      <dgm:prSet/>
      <dgm:spPr/>
      <dgm:t>
        <a:bodyPr/>
        <a:lstStyle/>
        <a:p>
          <a:endParaRPr lang="en-US"/>
        </a:p>
      </dgm:t>
    </dgm:pt>
    <dgm:pt modelId="{388C25BC-A477-4137-BD34-A3FEF74DA850}">
      <dgm:prSet phldrT="[Text]" custT="1"/>
      <dgm:spPr/>
      <dgm:t>
        <a:bodyPr/>
        <a:lstStyle/>
        <a:p>
          <a:r>
            <a:rPr lang="en-US" sz="1600" dirty="0"/>
            <a:t>Idea</a:t>
          </a:r>
        </a:p>
      </dgm:t>
    </dgm:pt>
    <dgm:pt modelId="{E8BD21D3-0FA0-4BB8-B645-5EAAB216C3C3}" type="parTrans" cxnId="{A7A43436-F67A-47C1-BAA0-AF78AD363981}">
      <dgm:prSet/>
      <dgm:spPr/>
      <dgm:t>
        <a:bodyPr/>
        <a:lstStyle/>
        <a:p>
          <a:endParaRPr lang="en-US"/>
        </a:p>
      </dgm:t>
    </dgm:pt>
    <dgm:pt modelId="{9043F457-9945-4C3D-B457-3B799C280A2D}" type="sibTrans" cxnId="{A7A43436-F67A-47C1-BAA0-AF78AD363981}">
      <dgm:prSet/>
      <dgm:spPr/>
      <dgm:t>
        <a:bodyPr/>
        <a:lstStyle/>
        <a:p>
          <a:endParaRPr lang="en-US" sz="1600"/>
        </a:p>
      </dgm:t>
    </dgm:pt>
    <dgm:pt modelId="{CCA61C4D-6266-4116-8C17-2FE6819A1E11}" type="pres">
      <dgm:prSet presAssocID="{F15CCD34-A41E-477A-A597-AF55B8E760CE}" presName="diagram" presStyleCnt="0">
        <dgm:presLayoutVars>
          <dgm:dir/>
          <dgm:resizeHandles/>
        </dgm:presLayoutVars>
      </dgm:prSet>
      <dgm:spPr/>
    </dgm:pt>
    <dgm:pt modelId="{E60D6826-62E3-4E66-B95A-81AF1F9CE791}" type="pres">
      <dgm:prSet presAssocID="{388C25BC-A477-4137-BD34-A3FEF74DA850}" presName="firstNode" presStyleLbl="node1" presStyleIdx="0" presStyleCnt="9">
        <dgm:presLayoutVars>
          <dgm:bulletEnabled val="1"/>
        </dgm:presLayoutVars>
      </dgm:prSet>
      <dgm:spPr/>
    </dgm:pt>
    <dgm:pt modelId="{91D1B939-EEFE-4D65-8BD8-3C6E321E3C28}" type="pres">
      <dgm:prSet presAssocID="{9043F457-9945-4C3D-B457-3B799C280A2D}" presName="sibTrans" presStyleLbl="sibTrans2D1" presStyleIdx="0" presStyleCnt="8"/>
      <dgm:spPr/>
    </dgm:pt>
    <dgm:pt modelId="{EFB0F745-04BA-4DDF-B529-161D40A57D41}" type="pres">
      <dgm:prSet presAssocID="{2B7B5508-D077-4524-9345-0266A53B4691}" presName="middleNode" presStyleCnt="0"/>
      <dgm:spPr/>
    </dgm:pt>
    <dgm:pt modelId="{22DE844F-F992-437F-B67B-D3BFF4D474C5}" type="pres">
      <dgm:prSet presAssocID="{2B7B5508-D077-4524-9345-0266A53B4691}" presName="padding" presStyleLbl="node1" presStyleIdx="0" presStyleCnt="9"/>
      <dgm:spPr/>
    </dgm:pt>
    <dgm:pt modelId="{8EA9F5DB-7863-4A6A-88C5-1E8778DE787F}" type="pres">
      <dgm:prSet presAssocID="{2B7B5508-D077-4524-9345-0266A53B4691}" presName="shape" presStyleLbl="node1" presStyleIdx="1" presStyleCnt="9" custScaleX="171703" custScaleY="152735">
        <dgm:presLayoutVars>
          <dgm:bulletEnabled val="1"/>
        </dgm:presLayoutVars>
      </dgm:prSet>
      <dgm:spPr/>
    </dgm:pt>
    <dgm:pt modelId="{BFDDEF01-2738-4227-ADA3-BDC4F49FD996}" type="pres">
      <dgm:prSet presAssocID="{E3C4AC9A-4858-4D4C-8566-60D9A74792C0}" presName="sibTrans" presStyleLbl="sibTrans2D1" presStyleIdx="1" presStyleCnt="8"/>
      <dgm:spPr/>
    </dgm:pt>
    <dgm:pt modelId="{45A0B562-8EA2-4092-83A9-CC198A04D873}" type="pres">
      <dgm:prSet presAssocID="{2404C56A-BDF9-43C4-909B-6E10E4007AE6}" presName="middleNode" presStyleCnt="0"/>
      <dgm:spPr/>
    </dgm:pt>
    <dgm:pt modelId="{DBC003E4-395E-495B-9664-F08B02E3D40E}" type="pres">
      <dgm:prSet presAssocID="{2404C56A-BDF9-43C4-909B-6E10E4007AE6}" presName="padding" presStyleLbl="node1" presStyleIdx="1" presStyleCnt="9"/>
      <dgm:spPr/>
    </dgm:pt>
    <dgm:pt modelId="{B4D597F3-0183-4063-A754-9DFEE0123AF4}" type="pres">
      <dgm:prSet presAssocID="{2404C56A-BDF9-43C4-909B-6E10E4007AE6}" presName="shape" presStyleLbl="node1" presStyleIdx="2" presStyleCnt="9" custScaleX="171484" custScaleY="152735">
        <dgm:presLayoutVars>
          <dgm:bulletEnabled val="1"/>
        </dgm:presLayoutVars>
      </dgm:prSet>
      <dgm:spPr/>
    </dgm:pt>
    <dgm:pt modelId="{0A9B8D0C-380A-4CA9-8627-7E3D734BE2CE}" type="pres">
      <dgm:prSet presAssocID="{9254DEA6-0361-4DD9-8896-D036616F7751}" presName="sibTrans" presStyleLbl="sibTrans2D1" presStyleIdx="2" presStyleCnt="8"/>
      <dgm:spPr/>
    </dgm:pt>
    <dgm:pt modelId="{39D0627F-4E94-4211-BAAD-01F18B5AF047}" type="pres">
      <dgm:prSet presAssocID="{DF2447A3-8D12-420E-BBC9-466CEBAB64A0}" presName="middleNode" presStyleCnt="0"/>
      <dgm:spPr/>
    </dgm:pt>
    <dgm:pt modelId="{105A0B07-98B4-4A57-9643-05B32D5E68FE}" type="pres">
      <dgm:prSet presAssocID="{DF2447A3-8D12-420E-BBC9-466CEBAB64A0}" presName="padding" presStyleLbl="node1" presStyleIdx="2" presStyleCnt="9"/>
      <dgm:spPr/>
    </dgm:pt>
    <dgm:pt modelId="{BA031563-2199-48DB-A2E0-A3F9FDA9F9C6}" type="pres">
      <dgm:prSet presAssocID="{DF2447A3-8D12-420E-BBC9-466CEBAB64A0}" presName="shape" presStyleLbl="node1" presStyleIdx="3" presStyleCnt="9" custScaleX="158695" custScaleY="152735">
        <dgm:presLayoutVars>
          <dgm:bulletEnabled val="1"/>
        </dgm:presLayoutVars>
      </dgm:prSet>
      <dgm:spPr/>
    </dgm:pt>
    <dgm:pt modelId="{E95CAC6A-4A93-4977-9DC5-8739E6C49AA9}" type="pres">
      <dgm:prSet presAssocID="{288DEEC5-1E54-45D1-9BBF-056CE252DF88}" presName="sibTrans" presStyleLbl="sibTrans2D1" presStyleIdx="3" presStyleCnt="8"/>
      <dgm:spPr/>
    </dgm:pt>
    <dgm:pt modelId="{99083AAF-DD8A-4275-8366-69B8A6E2368B}" type="pres">
      <dgm:prSet presAssocID="{742C0D0A-98F5-4B2D-9A07-894DCCC90709}" presName="middleNode" presStyleCnt="0"/>
      <dgm:spPr/>
    </dgm:pt>
    <dgm:pt modelId="{D4938E6F-DBB3-40D2-B932-3445B297C5F3}" type="pres">
      <dgm:prSet presAssocID="{742C0D0A-98F5-4B2D-9A07-894DCCC90709}" presName="padding" presStyleLbl="node1" presStyleIdx="3" presStyleCnt="9"/>
      <dgm:spPr/>
    </dgm:pt>
    <dgm:pt modelId="{A4FE904C-5E70-41D0-B482-DB4D9B326604}" type="pres">
      <dgm:prSet presAssocID="{742C0D0A-98F5-4B2D-9A07-894DCCC90709}" presName="shape" presStyleLbl="node1" presStyleIdx="4" presStyleCnt="9" custScaleX="158695" custScaleY="152735">
        <dgm:presLayoutVars>
          <dgm:bulletEnabled val="1"/>
        </dgm:presLayoutVars>
      </dgm:prSet>
      <dgm:spPr/>
    </dgm:pt>
    <dgm:pt modelId="{B504B6B1-670D-454E-A9DB-12B2F2B2948A}" type="pres">
      <dgm:prSet presAssocID="{62FFDD7F-28C1-42A9-A71F-1CEDA96F8671}" presName="sibTrans" presStyleLbl="sibTrans2D1" presStyleIdx="4" presStyleCnt="8"/>
      <dgm:spPr/>
    </dgm:pt>
    <dgm:pt modelId="{71F7CE3E-5A5E-4BF7-8772-E4BE60F9AC4B}" type="pres">
      <dgm:prSet presAssocID="{A7F0D6A9-3AD7-4AED-97F6-4E759843E6DE}" presName="middleNode" presStyleCnt="0"/>
      <dgm:spPr/>
    </dgm:pt>
    <dgm:pt modelId="{8475A4A1-3176-460C-B09F-8816D349C18C}" type="pres">
      <dgm:prSet presAssocID="{A7F0D6A9-3AD7-4AED-97F6-4E759843E6DE}" presName="padding" presStyleLbl="node1" presStyleIdx="4" presStyleCnt="9"/>
      <dgm:spPr/>
    </dgm:pt>
    <dgm:pt modelId="{C81FB814-65C7-4B8E-8FB2-5A5772097679}" type="pres">
      <dgm:prSet presAssocID="{A7F0D6A9-3AD7-4AED-97F6-4E759843E6DE}" presName="shape" presStyleLbl="node1" presStyleIdx="5" presStyleCnt="9" custScaleX="180084" custScaleY="152735" custLinFactNeighborX="4770">
        <dgm:presLayoutVars>
          <dgm:bulletEnabled val="1"/>
        </dgm:presLayoutVars>
      </dgm:prSet>
      <dgm:spPr/>
    </dgm:pt>
    <dgm:pt modelId="{95A141F2-26DE-49BC-B78A-60FFE65BA711}" type="pres">
      <dgm:prSet presAssocID="{FDA657EF-B56A-421B-9669-01DD451F76A6}" presName="sibTrans" presStyleLbl="sibTrans2D1" presStyleIdx="5" presStyleCnt="8"/>
      <dgm:spPr/>
    </dgm:pt>
    <dgm:pt modelId="{7312CAA3-80B4-41D7-9C59-FAC407D6342D}" type="pres">
      <dgm:prSet presAssocID="{D853782A-3556-4EE3-9B12-54985E36810E}" presName="middleNode" presStyleCnt="0"/>
      <dgm:spPr/>
    </dgm:pt>
    <dgm:pt modelId="{91028E57-68EC-4528-9B80-EA32DE4B7C6A}" type="pres">
      <dgm:prSet presAssocID="{D853782A-3556-4EE3-9B12-54985E36810E}" presName="padding" presStyleLbl="node1" presStyleIdx="5" presStyleCnt="9"/>
      <dgm:spPr/>
    </dgm:pt>
    <dgm:pt modelId="{CC1A364D-88E1-4806-91A8-A24EEF4D88EC}" type="pres">
      <dgm:prSet presAssocID="{D853782A-3556-4EE3-9B12-54985E36810E}" presName="shape" presStyleLbl="node1" presStyleIdx="6" presStyleCnt="9" custScaleX="177313" custScaleY="152735">
        <dgm:presLayoutVars>
          <dgm:bulletEnabled val="1"/>
        </dgm:presLayoutVars>
      </dgm:prSet>
      <dgm:spPr/>
    </dgm:pt>
    <dgm:pt modelId="{62E11979-9970-4C9A-9BEA-807EB345B4BD}" type="pres">
      <dgm:prSet presAssocID="{83060E12-1D64-4BB7-BB7D-6E5F58F02059}" presName="sibTrans" presStyleLbl="sibTrans2D1" presStyleIdx="6" presStyleCnt="8"/>
      <dgm:spPr/>
    </dgm:pt>
    <dgm:pt modelId="{9D62760F-A4B5-4EC6-88CD-DF89194976E2}" type="pres">
      <dgm:prSet presAssocID="{75B823DF-B3BE-4BB2-A2FF-3E04CFBA6863}" presName="middleNode" presStyleCnt="0"/>
      <dgm:spPr/>
    </dgm:pt>
    <dgm:pt modelId="{15C865C4-B2C1-4CAF-B83D-BCA1DB908DC7}" type="pres">
      <dgm:prSet presAssocID="{75B823DF-B3BE-4BB2-A2FF-3E04CFBA6863}" presName="padding" presStyleLbl="node1" presStyleIdx="6" presStyleCnt="9"/>
      <dgm:spPr/>
    </dgm:pt>
    <dgm:pt modelId="{BF939CFC-7818-45E1-B618-8A749AD2E746}" type="pres">
      <dgm:prSet presAssocID="{75B823DF-B3BE-4BB2-A2FF-3E04CFBA6863}" presName="shape" presStyleLbl="node1" presStyleIdx="7" presStyleCnt="9" custScaleX="158695" custScaleY="152735">
        <dgm:presLayoutVars>
          <dgm:bulletEnabled val="1"/>
        </dgm:presLayoutVars>
      </dgm:prSet>
      <dgm:spPr/>
    </dgm:pt>
    <dgm:pt modelId="{E66D443C-765B-4754-A185-5FAFB08AFECD}" type="pres">
      <dgm:prSet presAssocID="{A6D1BD53-0D18-4C14-9C3D-05535AB96A19}" presName="sibTrans" presStyleLbl="sibTrans2D1" presStyleIdx="7" presStyleCnt="8"/>
      <dgm:spPr/>
    </dgm:pt>
    <dgm:pt modelId="{EDF5C3C4-052C-43D8-B469-04D0141E8719}" type="pres">
      <dgm:prSet presAssocID="{44A66092-57FE-48DD-9DEA-6E839FB1A067}" presName="lastNode" presStyleLbl="node1" presStyleIdx="8" presStyleCnt="9">
        <dgm:presLayoutVars>
          <dgm:bulletEnabled val="1"/>
        </dgm:presLayoutVars>
      </dgm:prSet>
      <dgm:spPr/>
    </dgm:pt>
  </dgm:ptLst>
  <dgm:cxnLst>
    <dgm:cxn modelId="{05BA0F04-8A6E-40BD-ABB0-F3E6A22E5615}" type="presOf" srcId="{62FFDD7F-28C1-42A9-A71F-1CEDA96F8671}" destId="{B504B6B1-670D-454E-A9DB-12B2F2B2948A}" srcOrd="0" destOrd="0" presId="urn:microsoft.com/office/officeart/2005/8/layout/bProcess2"/>
    <dgm:cxn modelId="{7D84550E-CE13-4BFD-A6D9-DA01E241AC91}" type="presOf" srcId="{9254DEA6-0361-4DD9-8896-D036616F7751}" destId="{0A9B8D0C-380A-4CA9-8627-7E3D734BE2CE}" srcOrd="0" destOrd="0" presId="urn:microsoft.com/office/officeart/2005/8/layout/bProcess2"/>
    <dgm:cxn modelId="{0D10921B-CD4F-4381-B139-01152C628ACF}" type="presOf" srcId="{D853782A-3556-4EE3-9B12-54985E36810E}" destId="{CC1A364D-88E1-4806-91A8-A24EEF4D88EC}" srcOrd="0" destOrd="0" presId="urn:microsoft.com/office/officeart/2005/8/layout/bProcess2"/>
    <dgm:cxn modelId="{A4CB6B26-45A9-41DC-BCE8-AA5F1DD3DE12}" type="presOf" srcId="{83060E12-1D64-4BB7-BB7D-6E5F58F02059}" destId="{62E11979-9970-4C9A-9BEA-807EB345B4BD}" srcOrd="0" destOrd="0" presId="urn:microsoft.com/office/officeart/2005/8/layout/bProcess2"/>
    <dgm:cxn modelId="{318F0A28-4D7A-4F3C-B281-BC231AD57EC3}" type="presOf" srcId="{F15CCD34-A41E-477A-A597-AF55B8E760CE}" destId="{CCA61C4D-6266-4116-8C17-2FE6819A1E11}" srcOrd="0" destOrd="0" presId="urn:microsoft.com/office/officeart/2005/8/layout/bProcess2"/>
    <dgm:cxn modelId="{A7A43436-F67A-47C1-BAA0-AF78AD363981}" srcId="{F15CCD34-A41E-477A-A597-AF55B8E760CE}" destId="{388C25BC-A477-4137-BD34-A3FEF74DA850}" srcOrd="0" destOrd="0" parTransId="{E8BD21D3-0FA0-4BB8-B645-5EAAB216C3C3}" sibTransId="{9043F457-9945-4C3D-B457-3B799C280A2D}"/>
    <dgm:cxn modelId="{409B305C-DEB2-4170-9F54-D4AF9C511566}" type="presOf" srcId="{2B7B5508-D077-4524-9345-0266A53B4691}" destId="{8EA9F5DB-7863-4A6A-88C5-1E8778DE787F}" srcOrd="0" destOrd="0" presId="urn:microsoft.com/office/officeart/2005/8/layout/bProcess2"/>
    <dgm:cxn modelId="{3BC25742-E899-40A0-AC29-36597936C1B0}" srcId="{F15CCD34-A41E-477A-A597-AF55B8E760CE}" destId="{A7F0D6A9-3AD7-4AED-97F6-4E759843E6DE}" srcOrd="5" destOrd="0" parTransId="{A6D678A2-879D-4EAC-9A16-AD1F66FFB0F0}" sibTransId="{FDA657EF-B56A-421B-9669-01DD451F76A6}"/>
    <dgm:cxn modelId="{D7BB4755-5C49-491B-A82C-93E66D154F37}" type="presOf" srcId="{75B823DF-B3BE-4BB2-A2FF-3E04CFBA6863}" destId="{BF939CFC-7818-45E1-B618-8A749AD2E746}" srcOrd="0" destOrd="0" presId="urn:microsoft.com/office/officeart/2005/8/layout/bProcess2"/>
    <dgm:cxn modelId="{5C25AC75-61FC-4B86-A2F7-02F886CFF127}" srcId="{F15CCD34-A41E-477A-A597-AF55B8E760CE}" destId="{75B823DF-B3BE-4BB2-A2FF-3E04CFBA6863}" srcOrd="7" destOrd="0" parTransId="{FE00A135-665F-4004-ACAC-9E5BB784D008}" sibTransId="{A6D1BD53-0D18-4C14-9C3D-05535AB96A19}"/>
    <dgm:cxn modelId="{A812A288-1C8B-4DF9-BEC6-80383C9EEAB6}" type="presOf" srcId="{288DEEC5-1E54-45D1-9BBF-056CE252DF88}" destId="{E95CAC6A-4A93-4977-9DC5-8739E6C49AA9}" srcOrd="0" destOrd="0" presId="urn:microsoft.com/office/officeart/2005/8/layout/bProcess2"/>
    <dgm:cxn modelId="{92368B9D-D241-4ADD-B9FD-44E8E7C3BA40}" type="presOf" srcId="{44A66092-57FE-48DD-9DEA-6E839FB1A067}" destId="{EDF5C3C4-052C-43D8-B469-04D0141E8719}" srcOrd="0" destOrd="0" presId="urn:microsoft.com/office/officeart/2005/8/layout/bProcess2"/>
    <dgm:cxn modelId="{ADD6F8A1-8F33-49B2-8B3A-91D787F53232}" srcId="{F15CCD34-A41E-477A-A597-AF55B8E760CE}" destId="{DF2447A3-8D12-420E-BBC9-466CEBAB64A0}" srcOrd="3" destOrd="0" parTransId="{45BD9479-3A08-4681-89E5-ECFF7B78149C}" sibTransId="{288DEEC5-1E54-45D1-9BBF-056CE252DF88}"/>
    <dgm:cxn modelId="{22FF34A7-2BF1-4D21-B84D-22557A12F2A7}" type="presOf" srcId="{742C0D0A-98F5-4B2D-9A07-894DCCC90709}" destId="{A4FE904C-5E70-41D0-B482-DB4D9B326604}" srcOrd="0" destOrd="0" presId="urn:microsoft.com/office/officeart/2005/8/layout/bProcess2"/>
    <dgm:cxn modelId="{DE7C08A8-1933-4FC4-8AA6-56846F5FF9A7}" type="presOf" srcId="{FDA657EF-B56A-421B-9669-01DD451F76A6}" destId="{95A141F2-26DE-49BC-B78A-60FFE65BA711}" srcOrd="0" destOrd="0" presId="urn:microsoft.com/office/officeart/2005/8/layout/bProcess2"/>
    <dgm:cxn modelId="{F31DBFB1-3984-4736-B142-2FCDC4DFEA14}" type="presOf" srcId="{388C25BC-A477-4137-BD34-A3FEF74DA850}" destId="{E60D6826-62E3-4E66-B95A-81AF1F9CE791}" srcOrd="0" destOrd="0" presId="urn:microsoft.com/office/officeart/2005/8/layout/bProcess2"/>
    <dgm:cxn modelId="{3F4E18BF-CB5C-4FD9-B15D-F784C11D8900}" srcId="{F15CCD34-A41E-477A-A597-AF55B8E760CE}" destId="{742C0D0A-98F5-4B2D-9A07-894DCCC90709}" srcOrd="4" destOrd="0" parTransId="{4CEF7327-172D-4A27-AE95-770320A760ED}" sibTransId="{62FFDD7F-28C1-42A9-A71F-1CEDA96F8671}"/>
    <dgm:cxn modelId="{D0F078C6-0403-40B7-A4F6-B57A31ECB044}" type="presOf" srcId="{A7F0D6A9-3AD7-4AED-97F6-4E759843E6DE}" destId="{C81FB814-65C7-4B8E-8FB2-5A5772097679}" srcOrd="0" destOrd="0" presId="urn:microsoft.com/office/officeart/2005/8/layout/bProcess2"/>
    <dgm:cxn modelId="{17E61CCD-AF5A-49B7-9484-5A0B6FD816FC}" type="presOf" srcId="{9043F457-9945-4C3D-B457-3B799C280A2D}" destId="{91D1B939-EEFE-4D65-8BD8-3C6E321E3C28}" srcOrd="0" destOrd="0" presId="urn:microsoft.com/office/officeart/2005/8/layout/bProcess2"/>
    <dgm:cxn modelId="{5FF941D7-C6BB-4E35-8A9E-3650D62BF051}" type="presOf" srcId="{2404C56A-BDF9-43C4-909B-6E10E4007AE6}" destId="{B4D597F3-0183-4063-A754-9DFEE0123AF4}" srcOrd="0" destOrd="0" presId="urn:microsoft.com/office/officeart/2005/8/layout/bProcess2"/>
    <dgm:cxn modelId="{A34307DE-0D37-4B96-95DF-2674F27BDCC3}" srcId="{F15CCD34-A41E-477A-A597-AF55B8E760CE}" destId="{2404C56A-BDF9-43C4-909B-6E10E4007AE6}" srcOrd="2" destOrd="0" parTransId="{75473D34-B9A9-4622-8C27-AC4FF33AEF1E}" sibTransId="{9254DEA6-0361-4DD9-8896-D036616F7751}"/>
    <dgm:cxn modelId="{43A86EDE-2510-4C80-A234-E9F5C468B660}" type="presOf" srcId="{DF2447A3-8D12-420E-BBC9-466CEBAB64A0}" destId="{BA031563-2199-48DB-A2E0-A3F9FDA9F9C6}" srcOrd="0" destOrd="0" presId="urn:microsoft.com/office/officeart/2005/8/layout/bProcess2"/>
    <dgm:cxn modelId="{49A551E5-0F41-4DFD-90C9-078DF3AA4364}" type="presOf" srcId="{E3C4AC9A-4858-4D4C-8566-60D9A74792C0}" destId="{BFDDEF01-2738-4227-ADA3-BDC4F49FD996}" srcOrd="0" destOrd="0" presId="urn:microsoft.com/office/officeart/2005/8/layout/bProcess2"/>
    <dgm:cxn modelId="{4A1517EE-AE4B-4B27-8758-CC2D10CEF6C2}" srcId="{F15CCD34-A41E-477A-A597-AF55B8E760CE}" destId="{44A66092-57FE-48DD-9DEA-6E839FB1A067}" srcOrd="8" destOrd="0" parTransId="{B3E29EEB-8602-44BF-8BB1-EBE381DFCDB7}" sibTransId="{1F1A9717-3FD2-4D7B-8227-E038EEF44F71}"/>
    <dgm:cxn modelId="{2FA125F7-967D-486D-BF18-F6797772860D}" type="presOf" srcId="{A6D1BD53-0D18-4C14-9C3D-05535AB96A19}" destId="{E66D443C-765B-4754-A185-5FAFB08AFECD}" srcOrd="0" destOrd="0" presId="urn:microsoft.com/office/officeart/2005/8/layout/bProcess2"/>
    <dgm:cxn modelId="{99A0D1F8-1D27-4B1F-B6F3-904D2665DB9B}" srcId="{F15CCD34-A41E-477A-A597-AF55B8E760CE}" destId="{2B7B5508-D077-4524-9345-0266A53B4691}" srcOrd="1" destOrd="0" parTransId="{0FC1A50C-732C-4CDC-858B-5FC9085C4B0D}" sibTransId="{E3C4AC9A-4858-4D4C-8566-60D9A74792C0}"/>
    <dgm:cxn modelId="{78D347FF-81FE-40C4-9217-DB7E48043231}" srcId="{F15CCD34-A41E-477A-A597-AF55B8E760CE}" destId="{D853782A-3556-4EE3-9B12-54985E36810E}" srcOrd="6" destOrd="0" parTransId="{2DD7BCE5-403E-4510-A79C-4F060ED8A7D9}" sibTransId="{83060E12-1D64-4BB7-BB7D-6E5F58F02059}"/>
    <dgm:cxn modelId="{529FBE44-5C80-4C53-938C-A2C7F0DF4AE1}" type="presParOf" srcId="{CCA61C4D-6266-4116-8C17-2FE6819A1E11}" destId="{E60D6826-62E3-4E66-B95A-81AF1F9CE791}" srcOrd="0" destOrd="0" presId="urn:microsoft.com/office/officeart/2005/8/layout/bProcess2"/>
    <dgm:cxn modelId="{278A8CF4-B7AD-48AC-BBEA-5AC325CD8492}" type="presParOf" srcId="{CCA61C4D-6266-4116-8C17-2FE6819A1E11}" destId="{91D1B939-EEFE-4D65-8BD8-3C6E321E3C28}" srcOrd="1" destOrd="0" presId="urn:microsoft.com/office/officeart/2005/8/layout/bProcess2"/>
    <dgm:cxn modelId="{86579A21-53BA-4806-8C72-A43D63F3876A}" type="presParOf" srcId="{CCA61C4D-6266-4116-8C17-2FE6819A1E11}" destId="{EFB0F745-04BA-4DDF-B529-161D40A57D41}" srcOrd="2" destOrd="0" presId="urn:microsoft.com/office/officeart/2005/8/layout/bProcess2"/>
    <dgm:cxn modelId="{5D9CEA9A-31CA-4ECF-BAB0-BF9DD13818B6}" type="presParOf" srcId="{EFB0F745-04BA-4DDF-B529-161D40A57D41}" destId="{22DE844F-F992-437F-B67B-D3BFF4D474C5}" srcOrd="0" destOrd="0" presId="urn:microsoft.com/office/officeart/2005/8/layout/bProcess2"/>
    <dgm:cxn modelId="{41874E69-A039-4CD0-9F35-B8D9AB402E60}" type="presParOf" srcId="{EFB0F745-04BA-4DDF-B529-161D40A57D41}" destId="{8EA9F5DB-7863-4A6A-88C5-1E8778DE787F}" srcOrd="1" destOrd="0" presId="urn:microsoft.com/office/officeart/2005/8/layout/bProcess2"/>
    <dgm:cxn modelId="{BBD1E17F-52A3-47FA-912D-9017FC6F4AE9}" type="presParOf" srcId="{CCA61C4D-6266-4116-8C17-2FE6819A1E11}" destId="{BFDDEF01-2738-4227-ADA3-BDC4F49FD996}" srcOrd="3" destOrd="0" presId="urn:microsoft.com/office/officeart/2005/8/layout/bProcess2"/>
    <dgm:cxn modelId="{EA2DB54E-3256-44C6-91BA-218F13B85E59}" type="presParOf" srcId="{CCA61C4D-6266-4116-8C17-2FE6819A1E11}" destId="{45A0B562-8EA2-4092-83A9-CC198A04D873}" srcOrd="4" destOrd="0" presId="urn:microsoft.com/office/officeart/2005/8/layout/bProcess2"/>
    <dgm:cxn modelId="{9856AC58-D21E-45D2-8156-D26E801DEC9E}" type="presParOf" srcId="{45A0B562-8EA2-4092-83A9-CC198A04D873}" destId="{DBC003E4-395E-495B-9664-F08B02E3D40E}" srcOrd="0" destOrd="0" presId="urn:microsoft.com/office/officeart/2005/8/layout/bProcess2"/>
    <dgm:cxn modelId="{925A3454-FC3A-46B7-8715-F78A3EC97D7C}" type="presParOf" srcId="{45A0B562-8EA2-4092-83A9-CC198A04D873}" destId="{B4D597F3-0183-4063-A754-9DFEE0123AF4}" srcOrd="1" destOrd="0" presId="urn:microsoft.com/office/officeart/2005/8/layout/bProcess2"/>
    <dgm:cxn modelId="{85972A3E-7A0C-4560-9925-0EF82B0A777A}" type="presParOf" srcId="{CCA61C4D-6266-4116-8C17-2FE6819A1E11}" destId="{0A9B8D0C-380A-4CA9-8627-7E3D734BE2CE}" srcOrd="5" destOrd="0" presId="urn:microsoft.com/office/officeart/2005/8/layout/bProcess2"/>
    <dgm:cxn modelId="{3A1E62DA-3647-455A-B97A-AD1F94AD015D}" type="presParOf" srcId="{CCA61C4D-6266-4116-8C17-2FE6819A1E11}" destId="{39D0627F-4E94-4211-BAAD-01F18B5AF047}" srcOrd="6" destOrd="0" presId="urn:microsoft.com/office/officeart/2005/8/layout/bProcess2"/>
    <dgm:cxn modelId="{3A826043-2762-4275-BD63-6DED2FA95C67}" type="presParOf" srcId="{39D0627F-4E94-4211-BAAD-01F18B5AF047}" destId="{105A0B07-98B4-4A57-9643-05B32D5E68FE}" srcOrd="0" destOrd="0" presId="urn:microsoft.com/office/officeart/2005/8/layout/bProcess2"/>
    <dgm:cxn modelId="{20A43BD8-869D-4C65-BFF7-DFB014827A15}" type="presParOf" srcId="{39D0627F-4E94-4211-BAAD-01F18B5AF047}" destId="{BA031563-2199-48DB-A2E0-A3F9FDA9F9C6}" srcOrd="1" destOrd="0" presId="urn:microsoft.com/office/officeart/2005/8/layout/bProcess2"/>
    <dgm:cxn modelId="{65783968-379C-43ED-80E3-A34039995CE5}" type="presParOf" srcId="{CCA61C4D-6266-4116-8C17-2FE6819A1E11}" destId="{E95CAC6A-4A93-4977-9DC5-8739E6C49AA9}" srcOrd="7" destOrd="0" presId="urn:microsoft.com/office/officeart/2005/8/layout/bProcess2"/>
    <dgm:cxn modelId="{44D7D8F6-627C-412B-BFA2-B4FA21546072}" type="presParOf" srcId="{CCA61C4D-6266-4116-8C17-2FE6819A1E11}" destId="{99083AAF-DD8A-4275-8366-69B8A6E2368B}" srcOrd="8" destOrd="0" presId="urn:microsoft.com/office/officeart/2005/8/layout/bProcess2"/>
    <dgm:cxn modelId="{C6A106A6-7F4C-4F96-A7B8-DEDAB336983F}" type="presParOf" srcId="{99083AAF-DD8A-4275-8366-69B8A6E2368B}" destId="{D4938E6F-DBB3-40D2-B932-3445B297C5F3}" srcOrd="0" destOrd="0" presId="urn:microsoft.com/office/officeart/2005/8/layout/bProcess2"/>
    <dgm:cxn modelId="{7FE040C7-81EC-4FEB-8BE8-C6BEE2B6F738}" type="presParOf" srcId="{99083AAF-DD8A-4275-8366-69B8A6E2368B}" destId="{A4FE904C-5E70-41D0-B482-DB4D9B326604}" srcOrd="1" destOrd="0" presId="urn:microsoft.com/office/officeart/2005/8/layout/bProcess2"/>
    <dgm:cxn modelId="{1E075936-C62C-46CB-A2B0-FF25CD939FF6}" type="presParOf" srcId="{CCA61C4D-6266-4116-8C17-2FE6819A1E11}" destId="{B504B6B1-670D-454E-A9DB-12B2F2B2948A}" srcOrd="9" destOrd="0" presId="urn:microsoft.com/office/officeart/2005/8/layout/bProcess2"/>
    <dgm:cxn modelId="{81A15F93-15BE-482E-8D38-FF25A2707A4D}" type="presParOf" srcId="{CCA61C4D-6266-4116-8C17-2FE6819A1E11}" destId="{71F7CE3E-5A5E-4BF7-8772-E4BE60F9AC4B}" srcOrd="10" destOrd="0" presId="urn:microsoft.com/office/officeart/2005/8/layout/bProcess2"/>
    <dgm:cxn modelId="{FDBD2FA7-999F-4195-96BF-05807076ADDB}" type="presParOf" srcId="{71F7CE3E-5A5E-4BF7-8772-E4BE60F9AC4B}" destId="{8475A4A1-3176-460C-B09F-8816D349C18C}" srcOrd="0" destOrd="0" presId="urn:microsoft.com/office/officeart/2005/8/layout/bProcess2"/>
    <dgm:cxn modelId="{54B38DDB-9BA6-4287-9D0D-1580DA128E9B}" type="presParOf" srcId="{71F7CE3E-5A5E-4BF7-8772-E4BE60F9AC4B}" destId="{C81FB814-65C7-4B8E-8FB2-5A5772097679}" srcOrd="1" destOrd="0" presId="urn:microsoft.com/office/officeart/2005/8/layout/bProcess2"/>
    <dgm:cxn modelId="{7B0990C9-A53C-4C8C-B4AA-BE086589BAE9}" type="presParOf" srcId="{CCA61C4D-6266-4116-8C17-2FE6819A1E11}" destId="{95A141F2-26DE-49BC-B78A-60FFE65BA711}" srcOrd="11" destOrd="0" presId="urn:microsoft.com/office/officeart/2005/8/layout/bProcess2"/>
    <dgm:cxn modelId="{CDC61289-BE45-4671-861A-68B6B8A0DAD1}" type="presParOf" srcId="{CCA61C4D-6266-4116-8C17-2FE6819A1E11}" destId="{7312CAA3-80B4-41D7-9C59-FAC407D6342D}" srcOrd="12" destOrd="0" presId="urn:microsoft.com/office/officeart/2005/8/layout/bProcess2"/>
    <dgm:cxn modelId="{3E0D2786-D306-479F-BCC4-951519B9381B}" type="presParOf" srcId="{7312CAA3-80B4-41D7-9C59-FAC407D6342D}" destId="{91028E57-68EC-4528-9B80-EA32DE4B7C6A}" srcOrd="0" destOrd="0" presId="urn:microsoft.com/office/officeart/2005/8/layout/bProcess2"/>
    <dgm:cxn modelId="{FC564AF8-BB44-493E-9DFF-9F9E825D399A}" type="presParOf" srcId="{7312CAA3-80B4-41D7-9C59-FAC407D6342D}" destId="{CC1A364D-88E1-4806-91A8-A24EEF4D88EC}" srcOrd="1" destOrd="0" presId="urn:microsoft.com/office/officeart/2005/8/layout/bProcess2"/>
    <dgm:cxn modelId="{08FAE3C9-9181-4602-9343-DEA5EE49A4EF}" type="presParOf" srcId="{CCA61C4D-6266-4116-8C17-2FE6819A1E11}" destId="{62E11979-9970-4C9A-9BEA-807EB345B4BD}" srcOrd="13" destOrd="0" presId="urn:microsoft.com/office/officeart/2005/8/layout/bProcess2"/>
    <dgm:cxn modelId="{BB16C8E6-7EBC-4184-AB26-2C04C1F0330C}" type="presParOf" srcId="{CCA61C4D-6266-4116-8C17-2FE6819A1E11}" destId="{9D62760F-A4B5-4EC6-88CD-DF89194976E2}" srcOrd="14" destOrd="0" presId="urn:microsoft.com/office/officeart/2005/8/layout/bProcess2"/>
    <dgm:cxn modelId="{767E75F8-3F64-45B7-B9BC-749608D47B43}" type="presParOf" srcId="{9D62760F-A4B5-4EC6-88CD-DF89194976E2}" destId="{15C865C4-B2C1-4CAF-B83D-BCA1DB908DC7}" srcOrd="0" destOrd="0" presId="urn:microsoft.com/office/officeart/2005/8/layout/bProcess2"/>
    <dgm:cxn modelId="{09130DF8-FE28-4C89-A5E9-806D6B450D5F}" type="presParOf" srcId="{9D62760F-A4B5-4EC6-88CD-DF89194976E2}" destId="{BF939CFC-7818-45E1-B618-8A749AD2E746}" srcOrd="1" destOrd="0" presId="urn:microsoft.com/office/officeart/2005/8/layout/bProcess2"/>
    <dgm:cxn modelId="{EE7492AA-5F94-47F1-A630-11938789E664}" type="presParOf" srcId="{CCA61C4D-6266-4116-8C17-2FE6819A1E11}" destId="{E66D443C-765B-4754-A185-5FAFB08AFECD}" srcOrd="15" destOrd="0" presId="urn:microsoft.com/office/officeart/2005/8/layout/bProcess2"/>
    <dgm:cxn modelId="{2048C978-322B-45E4-9456-BCED94D666FF}" type="presParOf" srcId="{CCA61C4D-6266-4116-8C17-2FE6819A1E11}" destId="{EDF5C3C4-052C-43D8-B469-04D0141E8719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D6826-62E3-4E66-B95A-81AF1F9CE791}">
      <dsp:nvSpPr>
        <dsp:cNvPr id="0" name=""/>
        <dsp:cNvSpPr/>
      </dsp:nvSpPr>
      <dsp:spPr>
        <a:xfrm>
          <a:off x="91362" y="773879"/>
          <a:ext cx="1162612" cy="116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Idea</a:t>
          </a:r>
        </a:p>
      </dsp:txBody>
      <dsp:txXfrm>
        <a:off x="261623" y="944140"/>
        <a:ext cx="822090" cy="822090"/>
      </dsp:txXfrm>
    </dsp:sp>
    <dsp:sp modelId="{91D1B939-EEFE-4D65-8BD8-3C6E321E3C28}">
      <dsp:nvSpPr>
        <dsp:cNvPr id="0" name=""/>
        <dsp:cNvSpPr/>
      </dsp:nvSpPr>
      <dsp:spPr>
        <a:xfrm rot="10800000">
          <a:off x="469211" y="2038221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9F5DB-7863-4A6A-88C5-1E8778DE787F}">
      <dsp:nvSpPr>
        <dsp:cNvPr id="0" name=""/>
        <dsp:cNvSpPr/>
      </dsp:nvSpPr>
      <dsp:spPr>
        <a:xfrm>
          <a:off x="6922" y="2343407"/>
          <a:ext cx="1331492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Statute authorized rule</a:t>
          </a:r>
        </a:p>
      </dsp:txBody>
      <dsp:txXfrm>
        <a:off x="201914" y="2516859"/>
        <a:ext cx="941508" cy="837499"/>
      </dsp:txXfrm>
    </dsp:sp>
    <dsp:sp modelId="{BFDDEF01-2738-4227-ADA3-BDC4F49FD996}">
      <dsp:nvSpPr>
        <dsp:cNvPr id="0" name=""/>
        <dsp:cNvSpPr/>
      </dsp:nvSpPr>
      <dsp:spPr>
        <a:xfrm rot="5400000">
          <a:off x="1431714" y="2827776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597F3-0183-4063-A754-9DFEE0123AF4}">
      <dsp:nvSpPr>
        <dsp:cNvPr id="0" name=""/>
        <dsp:cNvSpPr/>
      </dsp:nvSpPr>
      <dsp:spPr>
        <a:xfrm>
          <a:off x="1919721" y="2343407"/>
          <a:ext cx="1329794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OMB/state analog review</a:t>
          </a:r>
        </a:p>
      </dsp:txBody>
      <dsp:txXfrm>
        <a:off x="2114465" y="2516859"/>
        <a:ext cx="940306" cy="837499"/>
      </dsp:txXfrm>
    </dsp:sp>
    <dsp:sp modelId="{0A9B8D0C-380A-4CA9-8627-7E3D734BE2CE}">
      <dsp:nvSpPr>
        <dsp:cNvPr id="0" name=""/>
        <dsp:cNvSpPr/>
      </dsp:nvSpPr>
      <dsp:spPr>
        <a:xfrm>
          <a:off x="2381161" y="2026013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31563-2199-48DB-A2E0-A3F9FDA9F9C6}">
      <dsp:nvSpPr>
        <dsp:cNvPr id="0" name=""/>
        <dsp:cNvSpPr/>
      </dsp:nvSpPr>
      <dsp:spPr>
        <a:xfrm>
          <a:off x="1969308" y="752089"/>
          <a:ext cx="1230620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Proposed rule published</a:t>
          </a:r>
        </a:p>
      </dsp:txBody>
      <dsp:txXfrm>
        <a:off x="2149528" y="925541"/>
        <a:ext cx="870180" cy="837499"/>
      </dsp:txXfrm>
    </dsp:sp>
    <dsp:sp modelId="{E95CAC6A-4A93-4977-9DC5-8739E6C49AA9}">
      <dsp:nvSpPr>
        <dsp:cNvPr id="0" name=""/>
        <dsp:cNvSpPr/>
      </dsp:nvSpPr>
      <dsp:spPr>
        <a:xfrm rot="5400000">
          <a:off x="3359488" y="1236458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E904C-5E70-41D0-B482-DB4D9B326604}">
      <dsp:nvSpPr>
        <dsp:cNvPr id="0" name=""/>
        <dsp:cNvSpPr/>
      </dsp:nvSpPr>
      <dsp:spPr>
        <a:xfrm>
          <a:off x="3913754" y="752089"/>
          <a:ext cx="1230620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Hearings/ public comment</a:t>
          </a:r>
        </a:p>
      </dsp:txBody>
      <dsp:txXfrm>
        <a:off x="4093974" y="925541"/>
        <a:ext cx="870180" cy="837499"/>
      </dsp:txXfrm>
    </dsp:sp>
    <dsp:sp modelId="{B504B6B1-670D-454E-A9DB-12B2F2B2948A}">
      <dsp:nvSpPr>
        <dsp:cNvPr id="0" name=""/>
        <dsp:cNvSpPr/>
      </dsp:nvSpPr>
      <dsp:spPr>
        <a:xfrm rot="10720105">
          <a:off x="4344243" y="2038203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FB814-65C7-4B8E-8FB2-5A5772097679}">
      <dsp:nvSpPr>
        <dsp:cNvPr id="0" name=""/>
        <dsp:cNvSpPr/>
      </dsp:nvSpPr>
      <dsp:spPr>
        <a:xfrm>
          <a:off x="3867812" y="2343407"/>
          <a:ext cx="1396484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Comments considered</a:t>
          </a:r>
        </a:p>
      </dsp:txBody>
      <dsp:txXfrm>
        <a:off x="4072322" y="2516859"/>
        <a:ext cx="987464" cy="837499"/>
      </dsp:txXfrm>
    </dsp:sp>
    <dsp:sp modelId="{95A141F2-26DE-49BC-B78A-60FFE65BA711}">
      <dsp:nvSpPr>
        <dsp:cNvPr id="0" name=""/>
        <dsp:cNvSpPr/>
      </dsp:nvSpPr>
      <dsp:spPr>
        <a:xfrm rot="5400000">
          <a:off x="5339101" y="2827776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A364D-88E1-4806-91A8-A24EEF4D88EC}">
      <dsp:nvSpPr>
        <dsp:cNvPr id="0" name=""/>
        <dsp:cNvSpPr/>
      </dsp:nvSpPr>
      <dsp:spPr>
        <a:xfrm>
          <a:off x="5808613" y="2343407"/>
          <a:ext cx="1374996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OMB/state analog review</a:t>
          </a:r>
        </a:p>
      </dsp:txBody>
      <dsp:txXfrm>
        <a:off x="6009977" y="2516859"/>
        <a:ext cx="972268" cy="837499"/>
      </dsp:txXfrm>
    </dsp:sp>
    <dsp:sp modelId="{62E11979-9970-4C9A-9BEA-807EB345B4BD}">
      <dsp:nvSpPr>
        <dsp:cNvPr id="0" name=""/>
        <dsp:cNvSpPr/>
      </dsp:nvSpPr>
      <dsp:spPr>
        <a:xfrm>
          <a:off x="6292654" y="2026013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39CFC-7818-45E1-B618-8A749AD2E746}">
      <dsp:nvSpPr>
        <dsp:cNvPr id="0" name=""/>
        <dsp:cNvSpPr/>
      </dsp:nvSpPr>
      <dsp:spPr>
        <a:xfrm>
          <a:off x="5880801" y="752089"/>
          <a:ext cx="1230620" cy="1184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Final rule published</a:t>
          </a:r>
        </a:p>
      </dsp:txBody>
      <dsp:txXfrm>
        <a:off x="6061021" y="925541"/>
        <a:ext cx="870180" cy="837499"/>
      </dsp:txXfrm>
    </dsp:sp>
    <dsp:sp modelId="{E66D443C-765B-4754-A185-5FAFB08AFECD}">
      <dsp:nvSpPr>
        <dsp:cNvPr id="0" name=""/>
        <dsp:cNvSpPr/>
      </dsp:nvSpPr>
      <dsp:spPr>
        <a:xfrm rot="5379756">
          <a:off x="7240814" y="1230875"/>
          <a:ext cx="406914" cy="21566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5C3C4-052C-43D8-B469-04D0141E8719}">
      <dsp:nvSpPr>
        <dsp:cNvPr id="0" name=""/>
        <dsp:cNvSpPr/>
      </dsp:nvSpPr>
      <dsp:spPr>
        <a:xfrm>
          <a:off x="7764916" y="752089"/>
          <a:ext cx="1162612" cy="1162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Judicial/ leg review</a:t>
          </a:r>
        </a:p>
      </dsp:txBody>
      <dsp:txXfrm>
        <a:off x="7935177" y="922350"/>
        <a:ext cx="822090" cy="822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417B7A-1F1E-D44E-B7C0-AC6460414C31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2A750F-F142-2D41-9176-ECE8562A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3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3F69-8185-0219-68CA-F050A958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9E13F-FBBF-F3E9-BD3A-D633C2861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558AF-6722-95F1-4EC1-CF02BFE4D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2584B-ED75-C009-5120-552B73795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3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3F69-8185-0219-68CA-F050A958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9E13F-FBBF-F3E9-BD3A-D633C2861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558AF-6722-95F1-4EC1-CF02BFE4D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small wins – permitting outcomes, new projects, certifications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2584B-ED75-C009-5120-552B73795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0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53F69-8185-0219-68CA-F050A958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9E13F-FBBF-F3E9-BD3A-D633C2861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E558AF-6722-95F1-4EC1-CF02BFE4D1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2584B-ED75-C009-5120-552B737954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9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529BA-2758-9CCF-8C40-9D83F7612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E282B9-7D58-BB1E-BF0A-547C02B0E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8DFBF-09E1-BABE-ED32-C4CDCCEC6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38944-8EDC-62FE-7112-0377B2E52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87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5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48C91-AD0C-A73C-A60F-ABB534C7A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D1E7B-92D4-3410-D27D-42E361195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97CAA-954C-98B4-CD00-05F982F6F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EC767-7585-FEB0-ED4C-8DA48C6E1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5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48C91-AD0C-A73C-A60F-ABB534C7A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D1E7B-92D4-3410-D27D-42E361195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97CAA-954C-98B4-CD00-05F982F6F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updated this because we want to be sure you have the tools to advocate for your self, your chapter, and your profession </a:t>
            </a:r>
          </a:p>
          <a:p>
            <a:r>
              <a:rPr lang="en-US" dirty="0"/>
              <a:t>No one likes having things happen to them. Unfortunately, we’re increasingly seeing that in our profession. </a:t>
            </a:r>
          </a:p>
          <a:p>
            <a:endParaRPr lang="en-US" dirty="0"/>
          </a:p>
          <a:p>
            <a:r>
              <a:rPr lang="en-US" dirty="0"/>
              <a:t>Housing affordability – building departments and code are scape goats. What are they doing – taking away local authority over permitting; giving shot clocks; </a:t>
            </a:r>
          </a:p>
          <a:p>
            <a:r>
              <a:rPr lang="en-US" dirty="0"/>
              <a:t>In the codes space, they’re legislating code – expanding the scope of what’s IRC construction; changes to life safety provisions. Limits on inspection types etc. </a:t>
            </a:r>
          </a:p>
          <a:p>
            <a:r>
              <a:rPr lang="en-US" dirty="0"/>
              <a:t>You may have an opinion on those things. Shoot I hope you do! The good news is that it’s actually not all that big a lift to make your voice heard. </a:t>
            </a:r>
          </a:p>
          <a:p>
            <a:endParaRPr lang="en-US" dirty="0"/>
          </a:p>
          <a:p>
            <a:r>
              <a:rPr lang="en-US" dirty="0"/>
              <a:t>Your experience matters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EC767-7585-FEB0-ED4C-8DA48C6E1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5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E9151-03F6-685F-AE4A-F7BCD1B7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A73E7A-9715-546C-58CD-0F387FDE3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0FD470-7689-1994-20AA-D23610354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all work in government; you know your mayors city council members; many of you I bet know folks beyond that</a:t>
            </a:r>
          </a:p>
          <a:p>
            <a:r>
              <a:rPr lang="en-US" dirty="0"/>
              <a:t>You’ve got a ready-made network; now you’re going to layer in more chapter colleagues, and the web expands. </a:t>
            </a:r>
          </a:p>
          <a:p>
            <a:r>
              <a:rPr lang="en-US" dirty="0"/>
              <a:t>Do that through a legislative or policy committee; you’ve got plenty on your plates as it is; leverage the energy of the folks interested in this stuff to form a committee </a:t>
            </a:r>
          </a:p>
          <a:p>
            <a:r>
              <a:rPr lang="en-US" dirty="0"/>
              <a:t>Partner with some other organizations – and it gets even bigger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07898-8614-B475-BB63-DECD0192D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720D-7D48-4517-2E16-CFDB395EB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876A4-FFA2-1228-7422-C1294E865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644F5-0194-8624-8A32-26301077C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different states have different processes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B11F6-CEE5-5AF9-8B49-572007A09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6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720D-7D48-4517-2E16-CFDB395EB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876A4-FFA2-1228-7422-C1294E865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644F5-0194-8624-8A32-26301077C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one example; individual AHJ processes may differ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B11F6-CEE5-5AF9-8B49-572007A09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720D-7D48-4517-2E16-CFDB395EB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6876A4-FFA2-1228-7422-C1294E865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644F5-0194-8624-8A32-26301077C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about not being intimidated </a:t>
            </a:r>
          </a:p>
          <a:p>
            <a:r>
              <a:rPr lang="en-US" dirty="0"/>
              <a:t>Lawmakers make decisions on data; they want to hear from stakeholders </a:t>
            </a:r>
            <a:r>
              <a:rPr lang="en-US"/>
              <a:t>with expertise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B11F6-CEE5-5AF9-8B49-572007A09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5CDED-C37D-A1C0-8E64-C7DF95A95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DFEEB-E912-250B-EFE3-E59AB8309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5CED3-0BCD-22C3-FEB6-2EB90EDB5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7FA22-F82D-62D1-048E-C7FEEAC80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7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30E92-B5A7-21D4-6E5B-BE5C985A1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38154-0AC6-1A37-1404-E3BF25D25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7695E-2036-FC45-89F5-7BAB56A0A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Prep in advance – talking points, their bio, stats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FD77-25A1-E095-47AB-3BE9F384C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617" y="1779169"/>
            <a:ext cx="2155179" cy="79246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Subtitle/Date</a:t>
            </a:r>
          </a:p>
        </p:txBody>
      </p:sp>
    </p:spTree>
    <p:extLst>
      <p:ext uri="{BB962C8B-B14F-4D97-AF65-F5344CB8AC3E}">
        <p14:creationId xmlns:p14="http://schemas.microsoft.com/office/powerpoint/2010/main" val="253633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42;p33">
            <a:extLst>
              <a:ext uri="{FF2B5EF4-FFF2-40B4-BE49-F238E27FC236}">
                <a16:creationId xmlns:a16="http://schemas.microsoft.com/office/drawing/2014/main" id="{26852664-00FF-6D4F-995A-3E138C91BB9D}"/>
              </a:ext>
            </a:extLst>
          </p:cNvPr>
          <p:cNvSpPr/>
          <p:nvPr userDrawn="1"/>
        </p:nvSpPr>
        <p:spPr>
          <a:xfrm>
            <a:off x="915300" y="0"/>
            <a:ext cx="1190700" cy="51435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44;p33">
            <a:extLst>
              <a:ext uri="{FF2B5EF4-FFF2-40B4-BE49-F238E27FC236}">
                <a16:creationId xmlns:a16="http://schemas.microsoft.com/office/drawing/2014/main" id="{EE456F1F-154D-6D43-AA69-8C17D18DF4B9}"/>
              </a:ext>
            </a:extLst>
          </p:cNvPr>
          <p:cNvSpPr/>
          <p:nvPr userDrawn="1"/>
        </p:nvSpPr>
        <p:spPr>
          <a:xfrm>
            <a:off x="778950" y="2878500"/>
            <a:ext cx="272700" cy="22650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E7C8C97-3C83-F24D-99F7-D20444680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31D98B-1560-2D48-8BE0-ED79F6C03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173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05;p60">
            <a:extLst>
              <a:ext uri="{FF2B5EF4-FFF2-40B4-BE49-F238E27FC236}">
                <a16:creationId xmlns:a16="http://schemas.microsoft.com/office/drawing/2014/main" id="{1EBA1B50-3D86-8247-ABAF-4298C911CDDF}"/>
              </a:ext>
            </a:extLst>
          </p:cNvPr>
          <p:cNvSpPr/>
          <p:nvPr userDrawn="1"/>
        </p:nvSpPr>
        <p:spPr>
          <a:xfrm>
            <a:off x="0" y="0"/>
            <a:ext cx="1451100" cy="5151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406;p60">
            <a:extLst>
              <a:ext uri="{FF2B5EF4-FFF2-40B4-BE49-F238E27FC236}">
                <a16:creationId xmlns:a16="http://schemas.microsoft.com/office/drawing/2014/main" id="{D5437F08-F4CE-4D47-B9AC-159B73258FCE}"/>
              </a:ext>
            </a:extLst>
          </p:cNvPr>
          <p:cNvSpPr/>
          <p:nvPr userDrawn="1"/>
        </p:nvSpPr>
        <p:spPr>
          <a:xfrm>
            <a:off x="1314750" y="3678032"/>
            <a:ext cx="272700" cy="147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002DD81-F92B-E94C-B1A6-BB5969647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F2A329-EFF7-3C47-8EFE-E09017B56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940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F3C5C7-3F67-FA42-A7A1-59C217095A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1440" y="2390371"/>
            <a:ext cx="5043502" cy="340200"/>
          </a:xfr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8" name="Google Shape;9058;p35">
            <a:extLst>
              <a:ext uri="{FF2B5EF4-FFF2-40B4-BE49-F238E27FC236}">
                <a16:creationId xmlns:a16="http://schemas.microsoft.com/office/drawing/2014/main" id="{B7C237E3-7B78-6B44-9A7E-D4843343D32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9700" y="2401646"/>
            <a:ext cx="309300" cy="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59;p35">
            <a:extLst>
              <a:ext uri="{FF2B5EF4-FFF2-40B4-BE49-F238E27FC236}">
                <a16:creationId xmlns:a16="http://schemas.microsoft.com/office/drawing/2014/main" id="{1B9B3E82-D941-864C-AE47-406317953ED4}"/>
              </a:ext>
            </a:extLst>
          </p:cNvPr>
          <p:cNvSpPr/>
          <p:nvPr userDrawn="1"/>
        </p:nvSpPr>
        <p:spPr>
          <a:xfrm>
            <a:off x="5524200" y="-7802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060;p35">
            <a:extLst>
              <a:ext uri="{FF2B5EF4-FFF2-40B4-BE49-F238E27FC236}">
                <a16:creationId xmlns:a16="http://schemas.microsoft.com/office/drawing/2014/main" id="{7A6742FC-D8BF-E34F-B7CA-A3EA624E7E57}"/>
              </a:ext>
            </a:extLst>
          </p:cNvPr>
          <p:cNvSpPr/>
          <p:nvPr userDrawn="1"/>
        </p:nvSpPr>
        <p:spPr>
          <a:xfrm>
            <a:off x="194400" y="4924750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061;p35">
            <a:extLst>
              <a:ext uri="{FF2B5EF4-FFF2-40B4-BE49-F238E27FC236}">
                <a16:creationId xmlns:a16="http://schemas.microsoft.com/office/drawing/2014/main" id="{E6E3F7B8-E6AB-D045-A68C-B93C663F2CE2}"/>
              </a:ext>
            </a:extLst>
          </p:cNvPr>
          <p:cNvSpPr/>
          <p:nvPr userDrawn="1"/>
        </p:nvSpPr>
        <p:spPr>
          <a:xfrm>
            <a:off x="-7951" y="3134551"/>
            <a:ext cx="1944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62;p35">
            <a:extLst>
              <a:ext uri="{FF2B5EF4-FFF2-40B4-BE49-F238E27FC236}">
                <a16:creationId xmlns:a16="http://schemas.microsoft.com/office/drawing/2014/main" id="{BE737E1C-7F2B-4D46-91EF-475BEF83167A}"/>
              </a:ext>
            </a:extLst>
          </p:cNvPr>
          <p:cNvSpPr/>
          <p:nvPr userDrawn="1"/>
        </p:nvSpPr>
        <p:spPr>
          <a:xfrm>
            <a:off x="8132251" y="210898"/>
            <a:ext cx="10197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51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00" y="0"/>
            <a:ext cx="6471000" cy="51435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Google Shape;9070;p36">
            <a:extLst>
              <a:ext uri="{FF2B5EF4-FFF2-40B4-BE49-F238E27FC236}">
                <a16:creationId xmlns:a16="http://schemas.microsoft.com/office/drawing/2014/main" id="{E7017483-4896-C347-B7A9-6765C29CC4DA}"/>
              </a:ext>
            </a:extLst>
          </p:cNvPr>
          <p:cNvSpPr/>
          <p:nvPr userDrawn="1"/>
        </p:nvSpPr>
        <p:spPr>
          <a:xfrm>
            <a:off x="-67456" y="2436875"/>
            <a:ext cx="4251144" cy="227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 userDrawn="1"/>
        </p:nvSpPr>
        <p:spPr>
          <a:xfrm>
            <a:off x="3870278" y="3605075"/>
            <a:ext cx="313410" cy="110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38" y="2732228"/>
            <a:ext cx="3103498" cy="340200"/>
          </a:xfrm>
        </p:spPr>
        <p:txBody>
          <a:bodyPr/>
          <a:lstStyle>
            <a:lvl1pPr algn="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737" y="3216914"/>
            <a:ext cx="3103499" cy="64612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8073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89;p38">
            <a:extLst>
              <a:ext uri="{FF2B5EF4-FFF2-40B4-BE49-F238E27FC236}">
                <a16:creationId xmlns:a16="http://schemas.microsoft.com/office/drawing/2014/main" id="{791CE818-E15F-564A-851F-6660849C1A84}"/>
              </a:ext>
            </a:extLst>
          </p:cNvPr>
          <p:cNvSpPr/>
          <p:nvPr userDrawn="1"/>
        </p:nvSpPr>
        <p:spPr>
          <a:xfrm>
            <a:off x="0" y="0"/>
            <a:ext cx="19359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98" y="2411912"/>
            <a:ext cx="1183020" cy="3402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1333500"/>
            <a:ext cx="5800725" cy="218122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7" name="Google Shape;9091;p38">
            <a:extLst>
              <a:ext uri="{FF2B5EF4-FFF2-40B4-BE49-F238E27FC236}">
                <a16:creationId xmlns:a16="http://schemas.microsoft.com/office/drawing/2014/main" id="{9D281D6E-293A-ED4B-9A04-FBBCCC61ED26}"/>
              </a:ext>
            </a:extLst>
          </p:cNvPr>
          <p:cNvSpPr/>
          <p:nvPr userDrawn="1"/>
        </p:nvSpPr>
        <p:spPr>
          <a:xfrm>
            <a:off x="17995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4FBC-CDCD-A545-8493-E2AEB25F5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440" y="244044"/>
            <a:ext cx="908074" cy="3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89;p38">
            <a:extLst>
              <a:ext uri="{FF2B5EF4-FFF2-40B4-BE49-F238E27FC236}">
                <a16:creationId xmlns:a16="http://schemas.microsoft.com/office/drawing/2014/main" id="{4A8C13C5-CA7D-8249-8B4E-2629A33267AD}"/>
              </a:ext>
            </a:extLst>
          </p:cNvPr>
          <p:cNvSpPr/>
          <p:nvPr userDrawn="1"/>
        </p:nvSpPr>
        <p:spPr>
          <a:xfrm>
            <a:off x="0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70C7D5D4-40C8-B344-9389-0FCB4D2E48D8}"/>
              </a:ext>
            </a:extLst>
          </p:cNvPr>
          <p:cNvSpPr/>
          <p:nvPr userDrawn="1"/>
        </p:nvSpPr>
        <p:spPr>
          <a:xfrm>
            <a:off x="1125122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89;p38">
            <a:extLst>
              <a:ext uri="{FF2B5EF4-FFF2-40B4-BE49-F238E27FC236}">
                <a16:creationId xmlns:a16="http://schemas.microsoft.com/office/drawing/2014/main" id="{7CA68A28-23D1-914C-8CE9-EBC98AF65540}"/>
              </a:ext>
            </a:extLst>
          </p:cNvPr>
          <p:cNvSpPr/>
          <p:nvPr userDrawn="1"/>
        </p:nvSpPr>
        <p:spPr>
          <a:xfrm>
            <a:off x="7883744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091;p38">
            <a:extLst>
              <a:ext uri="{FF2B5EF4-FFF2-40B4-BE49-F238E27FC236}">
                <a16:creationId xmlns:a16="http://schemas.microsoft.com/office/drawing/2014/main" id="{4F8C32E2-F803-2C49-9C0F-1717F3DD0233}"/>
              </a:ext>
            </a:extLst>
          </p:cNvPr>
          <p:cNvSpPr/>
          <p:nvPr userDrawn="1"/>
        </p:nvSpPr>
        <p:spPr>
          <a:xfrm>
            <a:off x="7746178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100;p39">
            <a:extLst>
              <a:ext uri="{FF2B5EF4-FFF2-40B4-BE49-F238E27FC236}">
                <a16:creationId xmlns:a16="http://schemas.microsoft.com/office/drawing/2014/main" id="{17CBD9FD-0C1E-9945-A04A-DE31B5F85F2D}"/>
              </a:ext>
            </a:extLst>
          </p:cNvPr>
          <p:cNvSpPr txBox="1">
            <a:spLocks/>
          </p:cNvSpPr>
          <p:nvPr userDrawn="1"/>
        </p:nvSpPr>
        <p:spPr>
          <a:xfrm>
            <a:off x="2249291" y="3053415"/>
            <a:ext cx="4687227" cy="164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en-US" sz="1100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CAB5A53-55FF-AE4D-A1AC-AB931F44D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482" y="996307"/>
            <a:ext cx="5140989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8A6CFDF-7D8C-C145-97BD-565C06727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7483" y="1560589"/>
            <a:ext cx="5140990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20269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93;p47">
            <a:extLst>
              <a:ext uri="{FF2B5EF4-FFF2-40B4-BE49-F238E27FC236}">
                <a16:creationId xmlns:a16="http://schemas.microsoft.com/office/drawing/2014/main" id="{CB2F15C0-4007-0844-87FD-3C7421B32001}"/>
              </a:ext>
            </a:extLst>
          </p:cNvPr>
          <p:cNvSpPr/>
          <p:nvPr userDrawn="1"/>
        </p:nvSpPr>
        <p:spPr>
          <a:xfrm>
            <a:off x="8871300" y="4017600"/>
            <a:ext cx="272700" cy="112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197;p47">
            <a:extLst>
              <a:ext uri="{FF2B5EF4-FFF2-40B4-BE49-F238E27FC236}">
                <a16:creationId xmlns:a16="http://schemas.microsoft.com/office/drawing/2014/main" id="{9B7EEB7E-1F44-A44D-AFCA-26373AFE0068}"/>
              </a:ext>
            </a:extLst>
          </p:cNvPr>
          <p:cNvSpPr/>
          <p:nvPr userDrawn="1"/>
        </p:nvSpPr>
        <p:spPr>
          <a:xfrm>
            <a:off x="0" y="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506" y="996307"/>
            <a:ext cx="5140989" cy="564282"/>
          </a:xfrm>
        </p:spPr>
        <p:txBody>
          <a:bodyPr/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1505" y="1560589"/>
            <a:ext cx="5140990" cy="2265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357457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13;p49">
            <a:extLst>
              <a:ext uri="{FF2B5EF4-FFF2-40B4-BE49-F238E27FC236}">
                <a16:creationId xmlns:a16="http://schemas.microsoft.com/office/drawing/2014/main" id="{7F7069AE-CB4C-844A-95BC-551E61D89D0F}"/>
              </a:ext>
            </a:extLst>
          </p:cNvPr>
          <p:cNvSpPr/>
          <p:nvPr userDrawn="1"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 userDrawn="1"/>
        </p:nvSpPr>
        <p:spPr>
          <a:xfrm>
            <a:off x="44356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626" y="571243"/>
            <a:ext cx="3581670" cy="56428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26" y="1885825"/>
            <a:ext cx="3581671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393" y="1885825"/>
            <a:ext cx="3843833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626" y="1379095"/>
            <a:ext cx="3581671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5393" y="1379094"/>
            <a:ext cx="3843833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</p:spTree>
    <p:extLst>
      <p:ext uri="{BB962C8B-B14F-4D97-AF65-F5344CB8AC3E}">
        <p14:creationId xmlns:p14="http://schemas.microsoft.com/office/powerpoint/2010/main" val="38454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1439250"/>
            <a:ext cx="2727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6282FE9-68C2-9C40-B550-DD095424F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966A1-73F3-2F47-95CC-8F0E6BE59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20368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599607"/>
            <a:ext cx="272700" cy="42946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742122A-DF0D-9B48-A3F3-FD18C532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377CB66-26E3-934A-B09F-ECDF519A6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336295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782091"/>
            <a:ext cx="1875557" cy="7895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60240720-1825-C048-99D6-E40C3EFEFB5F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41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1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523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539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37052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96833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3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338028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282" y="18499"/>
            <a:ext cx="5763718" cy="512467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4154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mily of Solu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1585B-2CF7-024E-8224-D7583A898EF2}"/>
              </a:ext>
            </a:extLst>
          </p:cNvPr>
          <p:cNvSpPr txBox="1"/>
          <p:nvPr userDrawn="1"/>
        </p:nvSpPr>
        <p:spPr>
          <a:xfrm>
            <a:off x="4072865" y="1023017"/>
            <a:ext cx="195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AF355-3B09-684B-9307-DDC25D3B3F80}"/>
              </a:ext>
            </a:extLst>
          </p:cNvPr>
          <p:cNvSpPr/>
          <p:nvPr userDrawn="1"/>
        </p:nvSpPr>
        <p:spPr>
          <a:xfrm>
            <a:off x="3787514" y="4665144"/>
            <a:ext cx="1376597" cy="471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4D0A4-D82D-E449-911B-FD58DB5590D4}"/>
              </a:ext>
            </a:extLst>
          </p:cNvPr>
          <p:cNvSpPr/>
          <p:nvPr userDrawn="1"/>
        </p:nvSpPr>
        <p:spPr>
          <a:xfrm>
            <a:off x="0" y="2688324"/>
            <a:ext cx="9144000" cy="1276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8F8B0297-D1EA-F746-825E-D9AD46DAF011}"/>
              </a:ext>
            </a:extLst>
          </p:cNvPr>
          <p:cNvSpPr/>
          <p:nvPr userDrawn="1"/>
        </p:nvSpPr>
        <p:spPr>
          <a:xfrm rot="5400000">
            <a:off x="418286" y="3410261"/>
            <a:ext cx="272700" cy="1109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DF71DD-A96E-2544-AC9B-9341B82BB8AE}"/>
              </a:ext>
            </a:extLst>
          </p:cNvPr>
          <p:cNvCxnSpPr/>
          <p:nvPr userDrawn="1"/>
        </p:nvCxnSpPr>
        <p:spPr>
          <a:xfrm>
            <a:off x="1174385" y="1207683"/>
            <a:ext cx="829621" cy="0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1BCA4-80EA-564A-A691-9A51E15FF174}"/>
              </a:ext>
            </a:extLst>
          </p:cNvPr>
          <p:cNvCxnSpPr>
            <a:cxnSpLocks/>
          </p:cNvCxnSpPr>
          <p:nvPr userDrawn="1"/>
        </p:nvCxnSpPr>
        <p:spPr>
          <a:xfrm>
            <a:off x="1174385" y="1207683"/>
            <a:ext cx="0" cy="1370624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9B61E-A989-874E-BCFB-AA03587A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8507" y="893147"/>
            <a:ext cx="1710809" cy="629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12B2A-1831-9041-A756-16C27A7B4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020" r="1645"/>
          <a:stretch/>
        </p:blipFill>
        <p:spPr>
          <a:xfrm>
            <a:off x="407709" y="3002859"/>
            <a:ext cx="832858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3762" y="292394"/>
            <a:ext cx="4349750" cy="234231"/>
          </a:xfrm>
        </p:spPr>
        <p:txBody>
          <a:bodyPr lIns="0" tIns="0" rIns="0" bIns="0"/>
          <a:lstStyle>
            <a:lvl1pPr>
              <a:defRPr sz="1522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713"/>
            <a:ext cx="2186641" cy="79675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EBC6371-D948-DE4B-98EC-BCE7D1EC4F3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333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4662"/>
            <a:ext cx="1555046" cy="79480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45618E22-57E4-2A4F-9CC2-0AF1759740B7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00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G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1112"/>
            <a:ext cx="1960398" cy="7983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C5884412-3B26-FC45-9B6D-02CAE4CCAB7A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54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673"/>
            <a:ext cx="1234534" cy="79679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8BA1FEC8-8CA9-984F-98D6-2036F3A4A0F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2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7803"/>
            <a:ext cx="2101800" cy="7927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154D8C84-CEB6-F744-9564-0204BD6A7076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43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998482"/>
            <a:ext cx="3117631" cy="57315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18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475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Google Shape;9018;p31">
            <a:extLst>
              <a:ext uri="{FF2B5EF4-FFF2-40B4-BE49-F238E27FC236}">
                <a16:creationId xmlns:a16="http://schemas.microsoft.com/office/drawing/2014/main" id="{C1A190D2-182B-E547-8E9A-7A3512EE337A}"/>
              </a:ext>
            </a:extLst>
          </p:cNvPr>
          <p:cNvSpPr/>
          <p:nvPr userDrawn="1"/>
        </p:nvSpPr>
        <p:spPr>
          <a:xfrm>
            <a:off x="7433100" y="0"/>
            <a:ext cx="1710900" cy="5151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19;p31">
            <a:extLst>
              <a:ext uri="{FF2B5EF4-FFF2-40B4-BE49-F238E27FC236}">
                <a16:creationId xmlns:a16="http://schemas.microsoft.com/office/drawing/2014/main" id="{B983D2DE-7063-5F47-AE6D-6B5CAB21672A}"/>
              </a:ext>
            </a:extLst>
          </p:cNvPr>
          <p:cNvSpPr/>
          <p:nvPr userDrawn="1"/>
        </p:nvSpPr>
        <p:spPr>
          <a:xfrm>
            <a:off x="7265549" y="143925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07F0B-8AD4-8541-9AE6-5C08C00C3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513" y="246888"/>
            <a:ext cx="908074" cy="3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BCAE-B7A9-1B45-A3FE-460E6B62D20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1F868-C29A-DB44-9E83-8ECE8C5D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62" r:id="rId9"/>
    <p:sldLayoutId id="2147483663" r:id="rId10"/>
    <p:sldLayoutId id="2147483676" r:id="rId11"/>
    <p:sldLayoutId id="2147483664" r:id="rId12"/>
    <p:sldLayoutId id="2147483687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4" r:id="rId22"/>
    <p:sldLayoutId id="2147483678" r:id="rId23"/>
    <p:sldLayoutId id="2147483688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emf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4400-D5DE-CB49-B992-0E02E3968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8360" y="2669485"/>
            <a:ext cx="5621004" cy="560362"/>
          </a:xfrm>
        </p:spPr>
        <p:txBody>
          <a:bodyPr>
            <a:normAutofit/>
          </a:bodyPr>
          <a:lstStyle/>
          <a:p>
            <a:r>
              <a:rPr lang="en-US" sz="2800" b="1" dirty="0"/>
              <a:t>Chapter Advocacy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5D934-7327-8B4E-A1DC-117689AB6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360" y="3262895"/>
            <a:ext cx="4616450" cy="1434096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/>
              <a:t>2025 Chapter Leadership Academy </a:t>
            </a:r>
          </a:p>
          <a:p>
            <a:r>
              <a:rPr lang="en-US" sz="2600" b="1" dirty="0"/>
              <a:t>Gabe Maser</a:t>
            </a:r>
          </a:p>
          <a:p>
            <a:r>
              <a:rPr lang="en-US" sz="2600" b="1" dirty="0"/>
              <a:t>Senior Vice President, Government Relations</a:t>
            </a:r>
          </a:p>
          <a:p>
            <a:endParaRPr lang="en-US" dirty="0"/>
          </a:p>
          <a:p>
            <a:r>
              <a:rPr lang="en-US" dirty="0"/>
              <a:t>April 26, 2025</a:t>
            </a:r>
          </a:p>
        </p:txBody>
      </p:sp>
    </p:spTree>
    <p:extLst>
      <p:ext uri="{BB962C8B-B14F-4D97-AF65-F5344CB8AC3E}">
        <p14:creationId xmlns:p14="http://schemas.microsoft.com/office/powerpoint/2010/main" val="200259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666E-E0F1-3D6B-3289-82B5495F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58AA-A2BB-2C33-F263-27492BFE4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Create an opportunity for policymakers and the public to learn more about the importance of your work and modern codes.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Who has hosted an event?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 worked? How did the day go? What was the benefit of the event?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Building Safety Month as well as ABMs provide ready-made opportunities to build an event for area policymakers that highlights your department/chapter’s efforts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5D9ECCD-B497-81D9-963A-EFB6BB327CD8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Communication Tools You Can Use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Hosting an Event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9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666E-E0F1-3D6B-3289-82B5495F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58AA-A2BB-2C33-F263-27492BFE4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Create an opportunity for policymakers and the public to learn more about the importance of your work and modern codes.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Who has implemented a public relations effort?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What’s worked for you? What benefits did you see?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Example PR: social media, press releases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5D9ECCD-B497-81D9-963A-EFB6BB327CD8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Communication Tools You Can Use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Public Relations 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EEC79-A3F1-1299-19BA-541BCC2B9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62" y="1977042"/>
            <a:ext cx="3148338" cy="316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3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666E-E0F1-3D6B-3289-82B5495F0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5D9ECCD-B497-81D9-963A-EFB6BB327CD8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chemeClr val="accent5"/>
                </a:solidFill>
              </a:rPr>
              <a:t>ICC-GR Advocacy in Action </a:t>
            </a:r>
            <a:br>
              <a:rPr lang="en-US" sz="3200" b="1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BF6FF-9E41-FDF2-DC81-AF039B2A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72" y="2961560"/>
            <a:ext cx="3868652" cy="2181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6E6CA8-BF98-EC0B-22B8-462BB6405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510" y="3156268"/>
            <a:ext cx="4261684" cy="1478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05ACB-DF40-F764-EF0A-C515E0642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510" y="963899"/>
            <a:ext cx="3769690" cy="1874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7AC06C-A691-7958-23BC-4C0E63787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23" y="884379"/>
            <a:ext cx="3256045" cy="2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9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C4A56-DB3C-A967-F8CE-F1F13991E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FB3463F-9D64-F44E-FBC1-7FBB68B1680B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chemeClr val="accent5"/>
                </a:solidFill>
              </a:rPr>
              <a:t>ICC-GR Advocacy in Action </a:t>
            </a:r>
            <a:br>
              <a:rPr lang="en-US" sz="3200" b="1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2" name="Picture 1" descr="Screenshot_8-4-2025_102656_www.votervoice.net.JPG">
            <a:extLst>
              <a:ext uri="{FF2B5EF4-FFF2-40B4-BE49-F238E27FC236}">
                <a16:creationId xmlns:a16="http://schemas.microsoft.com/office/drawing/2014/main" id="{AE4A1848-55BB-F9A3-1DDC-D3407137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352" y="297421"/>
            <a:ext cx="4180455" cy="4291078"/>
          </a:xfrm>
          <a:prstGeom prst="rect">
            <a:avLst/>
          </a:prstGeom>
        </p:spPr>
      </p:pic>
      <p:pic>
        <p:nvPicPr>
          <p:cNvPr id="4" name="Picture 3" descr="California AB 306 Opposition_for presentation.JPG">
            <a:extLst>
              <a:ext uri="{FF2B5EF4-FFF2-40B4-BE49-F238E27FC236}">
                <a16:creationId xmlns:a16="http://schemas.microsoft.com/office/drawing/2014/main" id="{4F0B51A5-ECD8-5082-CAC2-578225092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888" y="2645078"/>
            <a:ext cx="3839515" cy="1942136"/>
          </a:xfrm>
          <a:prstGeom prst="rect">
            <a:avLst/>
          </a:prstGeom>
        </p:spPr>
      </p:pic>
      <p:pic>
        <p:nvPicPr>
          <p:cNvPr id="5" name="Picture 4" descr="Assm FLOOR ALERT AB 306 Final 03.24.25_Page_1.jpg">
            <a:extLst>
              <a:ext uri="{FF2B5EF4-FFF2-40B4-BE49-F238E27FC236}">
                <a16:creationId xmlns:a16="http://schemas.microsoft.com/office/drawing/2014/main" id="{94BC5F4B-FB9E-4C9A-BAA7-98CCFFD10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01" y="812577"/>
            <a:ext cx="3231904" cy="41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6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A25-999A-6348-800E-145045F9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3" y="62172"/>
            <a:ext cx="8510805" cy="1069316"/>
          </a:xfrm>
        </p:spPr>
        <p:txBody>
          <a:bodyPr>
            <a:normAutofit/>
          </a:bodyPr>
          <a:lstStyle/>
          <a:p>
            <a:pPr lvl="0" algn="l"/>
            <a:r>
              <a:rPr lang="en-US" sz="2800" b="1" dirty="0">
                <a:solidFill>
                  <a:schemeClr val="accent5"/>
                </a:solidFill>
              </a:rPr>
              <a:t>Put ICC’s Government Relations Team to Work for You!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C073A-7888-1B4A-94A5-8881D66A81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Autofit/>
          </a:bodyPr>
          <a:lstStyle/>
          <a:p>
            <a:pPr algn="l"/>
            <a:r>
              <a:rPr lang="en-US" sz="1700" b="0" i="0" u="none" strike="noStrike" baseline="0" dirty="0">
                <a:ea typeface="Calibri Light" panose="020F0302020204030204" pitchFamily="34" charset="0"/>
              </a:rPr>
              <a:t>With backgrounds in elected office, state and local administrations, media, political consulting, and grassroots organizing, the ICC Government Relations staff can assist, answer questions, and serve as a sounding board to support your chapter’s legislative and regulatory engagement.</a:t>
            </a:r>
          </a:p>
          <a:p>
            <a:pPr algn="l"/>
            <a:endParaRPr lang="en-US" sz="1700" dirty="0">
              <a:ea typeface="Calibri Light" panose="020F0302020204030204" pitchFamily="34" charset="0"/>
            </a:endParaRPr>
          </a:p>
          <a:p>
            <a:pPr algn="l"/>
            <a:r>
              <a:rPr lang="en-US" sz="1700" b="0" i="0" u="none" strike="noStrike" baseline="0" dirty="0">
                <a:ea typeface="Calibri Light" panose="020F0302020204030204" pitchFamily="34" charset="0"/>
              </a:rPr>
              <a:t>Visit the Government Relations webpage at </a:t>
            </a:r>
            <a:r>
              <a:rPr lang="en-US" sz="1700" b="1" i="0" u="none" strike="noStrike" baseline="0" dirty="0">
                <a:ea typeface="Calibri Light" panose="020F0302020204030204" pitchFamily="34" charset="0"/>
              </a:rPr>
              <a:t>www.iccsafe.org/advocacy </a:t>
            </a:r>
            <a:r>
              <a:rPr lang="en-US" sz="1700" b="0" i="0" u="none" strike="noStrike" baseline="0" dirty="0">
                <a:ea typeface="Calibri Light" panose="020F0302020204030204" pitchFamily="34" charset="0"/>
              </a:rPr>
              <a:t>to find the contact information for your local liaison.</a:t>
            </a:r>
          </a:p>
        </p:txBody>
      </p:sp>
    </p:spTree>
    <p:extLst>
      <p:ext uri="{BB962C8B-B14F-4D97-AF65-F5344CB8AC3E}">
        <p14:creationId xmlns:p14="http://schemas.microsoft.com/office/powerpoint/2010/main" val="41475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/>
          <p:nvPr/>
        </p:nvSpPr>
        <p:spPr>
          <a:xfrm>
            <a:off x="2943137" y="268585"/>
            <a:ext cx="0" cy="495440"/>
          </a:xfrm>
          <a:custGeom>
            <a:avLst/>
            <a:gdLst/>
            <a:ahLst/>
            <a:cxnLst/>
            <a:rect l="l" t="t" r="r" b="b"/>
            <a:pathLst>
              <a:path h="748665">
                <a:moveTo>
                  <a:pt x="0" y="0"/>
                </a:moveTo>
                <a:lnTo>
                  <a:pt x="0" y="748055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 kern="0">
              <a:solidFill>
                <a:sysClr val="windowText" lastClr="000000"/>
              </a:solidFill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43545" y="291553"/>
            <a:ext cx="449216" cy="449216"/>
            <a:chOff x="452868" y="440569"/>
            <a:chExt cx="678815" cy="678815"/>
          </a:xfrm>
        </p:grpSpPr>
        <p:sp>
          <p:nvSpPr>
            <p:cNvPr id="40" name="object 40"/>
            <p:cNvSpPr/>
            <p:nvPr/>
          </p:nvSpPr>
          <p:spPr>
            <a:xfrm>
              <a:off x="541553" y="586599"/>
              <a:ext cx="276225" cy="353695"/>
            </a:xfrm>
            <a:custGeom>
              <a:avLst/>
              <a:gdLst/>
              <a:ahLst/>
              <a:cxnLst/>
              <a:rect l="l" t="t" r="r" b="b"/>
              <a:pathLst>
                <a:path w="276225" h="353694">
                  <a:moveTo>
                    <a:pt x="200152" y="353479"/>
                  </a:moveTo>
                  <a:lnTo>
                    <a:pt x="187718" y="315137"/>
                  </a:lnTo>
                  <a:lnTo>
                    <a:pt x="173659" y="278257"/>
                  </a:lnTo>
                  <a:lnTo>
                    <a:pt x="158026" y="242938"/>
                  </a:lnTo>
                  <a:lnTo>
                    <a:pt x="140906" y="209270"/>
                  </a:lnTo>
                  <a:lnTo>
                    <a:pt x="14325" y="209270"/>
                  </a:lnTo>
                  <a:lnTo>
                    <a:pt x="23431" y="243471"/>
                  </a:lnTo>
                  <a:lnTo>
                    <a:pt x="31673" y="278968"/>
                  </a:lnTo>
                  <a:lnTo>
                    <a:pt x="39039" y="315671"/>
                  </a:lnTo>
                  <a:lnTo>
                    <a:pt x="45516" y="353479"/>
                  </a:lnTo>
                  <a:lnTo>
                    <a:pt x="200152" y="353479"/>
                  </a:lnTo>
                  <a:close/>
                </a:path>
                <a:path w="276225" h="353694">
                  <a:moveTo>
                    <a:pt x="275882" y="177330"/>
                  </a:moveTo>
                  <a:lnTo>
                    <a:pt x="218808" y="122250"/>
                  </a:lnTo>
                  <a:lnTo>
                    <a:pt x="178803" y="90741"/>
                  </a:lnTo>
                  <a:lnTo>
                    <a:pt x="136740" y="62687"/>
                  </a:lnTo>
                  <a:lnTo>
                    <a:pt x="92798" y="38163"/>
                  </a:lnTo>
                  <a:lnTo>
                    <a:pt x="47155" y="17246"/>
                  </a:lnTo>
                  <a:lnTo>
                    <a:pt x="0" y="0"/>
                  </a:lnTo>
                  <a:lnTo>
                    <a:pt x="36220" y="27317"/>
                  </a:lnTo>
                  <a:lnTo>
                    <a:pt x="70764" y="59296"/>
                  </a:lnTo>
                  <a:lnTo>
                    <a:pt x="103441" y="95846"/>
                  </a:lnTo>
                  <a:lnTo>
                    <a:pt x="134086" y="136855"/>
                  </a:lnTo>
                  <a:lnTo>
                    <a:pt x="147154" y="156781"/>
                  </a:lnTo>
                  <a:lnTo>
                    <a:pt x="159613" y="177330"/>
                  </a:lnTo>
                  <a:lnTo>
                    <a:pt x="275882" y="17733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868" y="576155"/>
              <a:ext cx="211061" cy="18776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18638" y="795859"/>
              <a:ext cx="213995" cy="144780"/>
            </a:xfrm>
            <a:custGeom>
              <a:avLst/>
              <a:gdLst/>
              <a:ahLst/>
              <a:cxnLst/>
              <a:rect l="l" t="t" r="r" b="b"/>
              <a:pathLst>
                <a:path w="213994" h="144780">
                  <a:moveTo>
                    <a:pt x="126250" y="0"/>
                  </a:moveTo>
                  <a:lnTo>
                    <a:pt x="0" y="0"/>
                  </a:lnTo>
                  <a:lnTo>
                    <a:pt x="16493" y="34241"/>
                  </a:lnTo>
                  <a:lnTo>
                    <a:pt x="31418" y="69751"/>
                  </a:lnTo>
                  <a:lnTo>
                    <a:pt x="44750" y="106438"/>
                  </a:lnTo>
                  <a:lnTo>
                    <a:pt x="56464" y="144208"/>
                  </a:lnTo>
                  <a:lnTo>
                    <a:pt x="213855" y="144208"/>
                  </a:lnTo>
                  <a:lnTo>
                    <a:pt x="195700" y="106231"/>
                  </a:lnTo>
                  <a:lnTo>
                    <a:pt x="175020" y="69465"/>
                  </a:lnTo>
                  <a:lnTo>
                    <a:pt x="151856" y="34019"/>
                  </a:lnTo>
                  <a:lnTo>
                    <a:pt x="126250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870" y="971989"/>
              <a:ext cx="119849" cy="14723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52873" y="440569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5" h="678815">
                  <a:moveTo>
                    <a:pt x="678649" y="0"/>
                  </a:moveTo>
                  <a:lnTo>
                    <a:pt x="0" y="0"/>
                  </a:lnTo>
                  <a:lnTo>
                    <a:pt x="0" y="92049"/>
                  </a:lnTo>
                  <a:lnTo>
                    <a:pt x="51472" y="102400"/>
                  </a:lnTo>
                  <a:lnTo>
                    <a:pt x="101743" y="116678"/>
                  </a:lnTo>
                  <a:lnTo>
                    <a:pt x="150628" y="134808"/>
                  </a:lnTo>
                  <a:lnTo>
                    <a:pt x="197943" y="156714"/>
                  </a:lnTo>
                  <a:lnTo>
                    <a:pt x="243504" y="182322"/>
                  </a:lnTo>
                  <a:lnTo>
                    <a:pt x="287126" y="211557"/>
                  </a:lnTo>
                  <a:lnTo>
                    <a:pt x="328625" y="244343"/>
                  </a:lnTo>
                  <a:lnTo>
                    <a:pt x="367817" y="280606"/>
                  </a:lnTo>
                  <a:lnTo>
                    <a:pt x="402457" y="317907"/>
                  </a:lnTo>
                  <a:lnTo>
                    <a:pt x="433943" y="357312"/>
                  </a:lnTo>
                  <a:lnTo>
                    <a:pt x="462209" y="398661"/>
                  </a:lnTo>
                  <a:lnTo>
                    <a:pt x="487191" y="441796"/>
                  </a:lnTo>
                  <a:lnTo>
                    <a:pt x="508823" y="486556"/>
                  </a:lnTo>
                  <a:lnTo>
                    <a:pt x="527039" y="532781"/>
                  </a:lnTo>
                  <a:lnTo>
                    <a:pt x="541774" y="580311"/>
                  </a:lnTo>
                  <a:lnTo>
                    <a:pt x="552963" y="628988"/>
                  </a:lnTo>
                  <a:lnTo>
                    <a:pt x="560539" y="678649"/>
                  </a:lnTo>
                  <a:lnTo>
                    <a:pt x="678649" y="678649"/>
                  </a:lnTo>
                  <a:lnTo>
                    <a:pt x="678649" y="220154"/>
                  </a:lnTo>
                  <a:lnTo>
                    <a:pt x="478409" y="220154"/>
                  </a:lnTo>
                  <a:lnTo>
                    <a:pt x="465729" y="217970"/>
                  </a:lnTo>
                  <a:lnTo>
                    <a:pt x="388683" y="217970"/>
                  </a:lnTo>
                  <a:lnTo>
                    <a:pt x="388683" y="60375"/>
                  </a:lnTo>
                  <a:lnTo>
                    <a:pt x="465728" y="60375"/>
                  </a:lnTo>
                  <a:lnTo>
                    <a:pt x="478409" y="58191"/>
                  </a:lnTo>
                  <a:lnTo>
                    <a:pt x="678649" y="58191"/>
                  </a:lnTo>
                  <a:lnTo>
                    <a:pt x="678649" y="0"/>
                  </a:lnTo>
                  <a:close/>
                </a:path>
                <a:path w="678815" h="678815">
                  <a:moveTo>
                    <a:pt x="537324" y="161658"/>
                  </a:moveTo>
                  <a:lnTo>
                    <a:pt x="518566" y="161658"/>
                  </a:lnTo>
                  <a:lnTo>
                    <a:pt x="518566" y="179768"/>
                  </a:lnTo>
                  <a:lnTo>
                    <a:pt x="516097" y="195471"/>
                  </a:lnTo>
                  <a:lnTo>
                    <a:pt x="508636" y="208310"/>
                  </a:lnTo>
                  <a:lnTo>
                    <a:pt x="496101" y="216974"/>
                  </a:lnTo>
                  <a:lnTo>
                    <a:pt x="478409" y="220154"/>
                  </a:lnTo>
                  <a:lnTo>
                    <a:pt x="578802" y="220154"/>
                  </a:lnTo>
                  <a:lnTo>
                    <a:pt x="560346" y="216974"/>
                  </a:lnTo>
                  <a:lnTo>
                    <a:pt x="547419" y="208310"/>
                  </a:lnTo>
                  <a:lnTo>
                    <a:pt x="539813" y="195471"/>
                  </a:lnTo>
                  <a:lnTo>
                    <a:pt x="537324" y="179768"/>
                  </a:lnTo>
                  <a:lnTo>
                    <a:pt x="537324" y="161658"/>
                  </a:lnTo>
                  <a:close/>
                </a:path>
                <a:path w="678815" h="678815">
                  <a:moveTo>
                    <a:pt x="678649" y="161658"/>
                  </a:moveTo>
                  <a:lnTo>
                    <a:pt x="618959" y="161658"/>
                  </a:lnTo>
                  <a:lnTo>
                    <a:pt x="618959" y="179768"/>
                  </a:lnTo>
                  <a:lnTo>
                    <a:pt x="616491" y="195471"/>
                  </a:lnTo>
                  <a:lnTo>
                    <a:pt x="609030" y="208310"/>
                  </a:lnTo>
                  <a:lnTo>
                    <a:pt x="596494" y="216974"/>
                  </a:lnTo>
                  <a:lnTo>
                    <a:pt x="578802" y="220154"/>
                  </a:lnTo>
                  <a:lnTo>
                    <a:pt x="678649" y="220154"/>
                  </a:lnTo>
                  <a:lnTo>
                    <a:pt x="678649" y="161658"/>
                  </a:lnTo>
                  <a:close/>
                </a:path>
                <a:path w="678815" h="678815">
                  <a:moveTo>
                    <a:pt x="465728" y="60375"/>
                  </a:moveTo>
                  <a:lnTo>
                    <a:pt x="415759" y="60375"/>
                  </a:lnTo>
                  <a:lnTo>
                    <a:pt x="415759" y="217970"/>
                  </a:lnTo>
                  <a:lnTo>
                    <a:pt x="465729" y="217970"/>
                  </a:lnTo>
                  <a:lnTo>
                    <a:pt x="459953" y="216974"/>
                  </a:lnTo>
                  <a:lnTo>
                    <a:pt x="447025" y="208310"/>
                  </a:lnTo>
                  <a:lnTo>
                    <a:pt x="439420" y="195471"/>
                  </a:lnTo>
                  <a:lnTo>
                    <a:pt x="436930" y="179768"/>
                  </a:lnTo>
                  <a:lnTo>
                    <a:pt x="436930" y="98564"/>
                  </a:lnTo>
                  <a:lnTo>
                    <a:pt x="439420" y="82869"/>
                  </a:lnTo>
                  <a:lnTo>
                    <a:pt x="447025" y="70034"/>
                  </a:lnTo>
                  <a:lnTo>
                    <a:pt x="459953" y="61370"/>
                  </a:lnTo>
                  <a:lnTo>
                    <a:pt x="465728" y="60375"/>
                  </a:lnTo>
                  <a:close/>
                </a:path>
                <a:path w="678815" h="678815">
                  <a:moveTo>
                    <a:pt x="485381" y="81762"/>
                  </a:moveTo>
                  <a:lnTo>
                    <a:pt x="467487" y="81762"/>
                  </a:lnTo>
                  <a:lnTo>
                    <a:pt x="463994" y="87439"/>
                  </a:lnTo>
                  <a:lnTo>
                    <a:pt x="463994" y="190893"/>
                  </a:lnTo>
                  <a:lnTo>
                    <a:pt x="467487" y="196583"/>
                  </a:lnTo>
                  <a:lnTo>
                    <a:pt x="488226" y="196583"/>
                  </a:lnTo>
                  <a:lnTo>
                    <a:pt x="491502" y="190893"/>
                  </a:lnTo>
                  <a:lnTo>
                    <a:pt x="491502" y="161658"/>
                  </a:lnTo>
                  <a:lnTo>
                    <a:pt x="537324" y="161658"/>
                  </a:lnTo>
                  <a:lnTo>
                    <a:pt x="537324" y="112979"/>
                  </a:lnTo>
                  <a:lnTo>
                    <a:pt x="491502" y="112979"/>
                  </a:lnTo>
                  <a:lnTo>
                    <a:pt x="491502" y="87439"/>
                  </a:lnTo>
                  <a:lnTo>
                    <a:pt x="485381" y="81762"/>
                  </a:lnTo>
                  <a:close/>
                </a:path>
                <a:path w="678815" h="678815">
                  <a:moveTo>
                    <a:pt x="585787" y="81762"/>
                  </a:moveTo>
                  <a:lnTo>
                    <a:pt x="567893" y="81762"/>
                  </a:lnTo>
                  <a:lnTo>
                    <a:pt x="564388" y="87439"/>
                  </a:lnTo>
                  <a:lnTo>
                    <a:pt x="564388" y="190893"/>
                  </a:lnTo>
                  <a:lnTo>
                    <a:pt x="567893" y="196583"/>
                  </a:lnTo>
                  <a:lnTo>
                    <a:pt x="588619" y="196583"/>
                  </a:lnTo>
                  <a:lnTo>
                    <a:pt x="591896" y="190893"/>
                  </a:lnTo>
                  <a:lnTo>
                    <a:pt x="591896" y="161658"/>
                  </a:lnTo>
                  <a:lnTo>
                    <a:pt x="678649" y="161658"/>
                  </a:lnTo>
                  <a:lnTo>
                    <a:pt x="678649" y="112979"/>
                  </a:lnTo>
                  <a:lnTo>
                    <a:pt x="591896" y="112979"/>
                  </a:lnTo>
                  <a:lnTo>
                    <a:pt x="591896" y="87439"/>
                  </a:lnTo>
                  <a:lnTo>
                    <a:pt x="585787" y="81762"/>
                  </a:lnTo>
                  <a:close/>
                </a:path>
                <a:path w="678815" h="678815">
                  <a:moveTo>
                    <a:pt x="578802" y="58191"/>
                  </a:moveTo>
                  <a:lnTo>
                    <a:pt x="478409" y="58191"/>
                  </a:lnTo>
                  <a:lnTo>
                    <a:pt x="496101" y="61629"/>
                  </a:lnTo>
                  <a:lnTo>
                    <a:pt x="508636" y="70961"/>
                  </a:lnTo>
                  <a:lnTo>
                    <a:pt x="516097" y="84712"/>
                  </a:lnTo>
                  <a:lnTo>
                    <a:pt x="518566" y="101409"/>
                  </a:lnTo>
                  <a:lnTo>
                    <a:pt x="518566" y="112979"/>
                  </a:lnTo>
                  <a:lnTo>
                    <a:pt x="537324" y="112979"/>
                  </a:lnTo>
                  <a:lnTo>
                    <a:pt x="537324" y="98564"/>
                  </a:lnTo>
                  <a:lnTo>
                    <a:pt x="539813" y="82869"/>
                  </a:lnTo>
                  <a:lnTo>
                    <a:pt x="547419" y="70034"/>
                  </a:lnTo>
                  <a:lnTo>
                    <a:pt x="560346" y="61370"/>
                  </a:lnTo>
                  <a:lnTo>
                    <a:pt x="578802" y="58191"/>
                  </a:lnTo>
                  <a:close/>
                </a:path>
                <a:path w="678815" h="678815">
                  <a:moveTo>
                    <a:pt x="678649" y="58191"/>
                  </a:moveTo>
                  <a:lnTo>
                    <a:pt x="578802" y="58191"/>
                  </a:lnTo>
                  <a:lnTo>
                    <a:pt x="596494" y="61629"/>
                  </a:lnTo>
                  <a:lnTo>
                    <a:pt x="609030" y="70961"/>
                  </a:lnTo>
                  <a:lnTo>
                    <a:pt x="616491" y="84712"/>
                  </a:lnTo>
                  <a:lnTo>
                    <a:pt x="618959" y="101409"/>
                  </a:lnTo>
                  <a:lnTo>
                    <a:pt x="618959" y="112979"/>
                  </a:lnTo>
                  <a:lnTo>
                    <a:pt x="678649" y="112979"/>
                  </a:lnTo>
                  <a:lnTo>
                    <a:pt x="678649" y="58191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743" y="971986"/>
              <a:ext cx="389539" cy="14723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52870" y="634818"/>
              <a:ext cx="60325" cy="129539"/>
            </a:xfrm>
            <a:custGeom>
              <a:avLst/>
              <a:gdLst/>
              <a:ahLst/>
              <a:cxnLst/>
              <a:rect l="l" t="t" r="r" b="b"/>
              <a:pathLst>
                <a:path w="60325" h="129540">
                  <a:moveTo>
                    <a:pt x="0" y="0"/>
                  </a:moveTo>
                  <a:lnTo>
                    <a:pt x="0" y="129108"/>
                  </a:lnTo>
                  <a:lnTo>
                    <a:pt x="59740" y="129108"/>
                  </a:lnTo>
                  <a:lnTo>
                    <a:pt x="38804" y="73800"/>
                  </a:lnTo>
                  <a:lnTo>
                    <a:pt x="13450" y="22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868" y="795859"/>
              <a:ext cx="101917" cy="144208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2049567" y="337084"/>
            <a:ext cx="714795" cy="95810"/>
            <a:chOff x="1217523" y="509371"/>
            <a:chExt cx="1080135" cy="144780"/>
          </a:xfrm>
        </p:grpSpPr>
        <p:sp>
          <p:nvSpPr>
            <p:cNvPr id="49" name="object 49"/>
            <p:cNvSpPr/>
            <p:nvPr/>
          </p:nvSpPr>
          <p:spPr>
            <a:xfrm>
              <a:off x="1217523" y="511327"/>
              <a:ext cx="15875" cy="140970"/>
            </a:xfrm>
            <a:custGeom>
              <a:avLst/>
              <a:gdLst/>
              <a:ahLst/>
              <a:cxnLst/>
              <a:rect l="l" t="t" r="r" b="b"/>
              <a:pathLst>
                <a:path w="15875" h="140970">
                  <a:moveTo>
                    <a:pt x="15252" y="0"/>
                  </a:moveTo>
                  <a:lnTo>
                    <a:pt x="0" y="0"/>
                  </a:lnTo>
                  <a:lnTo>
                    <a:pt x="0" y="140461"/>
                  </a:lnTo>
                  <a:lnTo>
                    <a:pt x="15252" y="140461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0044" y="511324"/>
              <a:ext cx="252011" cy="14097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3334" y="511323"/>
              <a:ext cx="73901" cy="14047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9572" y="511323"/>
              <a:ext cx="248865" cy="14097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897608" y="511327"/>
              <a:ext cx="15875" cy="140970"/>
            </a:xfrm>
            <a:custGeom>
              <a:avLst/>
              <a:gdLst/>
              <a:ahLst/>
              <a:cxnLst/>
              <a:rect l="l" t="t" r="r" b="b"/>
              <a:pathLst>
                <a:path w="15875" h="140970">
                  <a:moveTo>
                    <a:pt x="15252" y="0"/>
                  </a:moveTo>
                  <a:lnTo>
                    <a:pt x="0" y="0"/>
                  </a:lnTo>
                  <a:lnTo>
                    <a:pt x="0" y="140461"/>
                  </a:lnTo>
                  <a:lnTo>
                    <a:pt x="15252" y="140461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7649" y="509371"/>
              <a:ext cx="79755" cy="1443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40698" y="511323"/>
              <a:ext cx="256711" cy="140971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2046202" y="465793"/>
            <a:ext cx="244568" cy="95810"/>
            <a:chOff x="1212438" y="703865"/>
            <a:chExt cx="369570" cy="144780"/>
          </a:xfrm>
        </p:grpSpPr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2438" y="703865"/>
              <a:ext cx="78981" cy="1443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15723" y="705813"/>
              <a:ext cx="73888" cy="14047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11725" y="703872"/>
              <a:ext cx="79743" cy="14436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4549" y="705817"/>
              <a:ext cx="66852" cy="140461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2046201" y="594502"/>
            <a:ext cx="427785" cy="95810"/>
            <a:chOff x="1212438" y="898359"/>
            <a:chExt cx="646430" cy="144780"/>
          </a:xfrm>
        </p:grpSpPr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2438" y="898367"/>
              <a:ext cx="78981" cy="14436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11725" y="898359"/>
              <a:ext cx="79743" cy="14436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15148" y="900309"/>
              <a:ext cx="71945" cy="14240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13889" y="900309"/>
              <a:ext cx="75844" cy="14046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3018" y="898367"/>
              <a:ext cx="78981" cy="14436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1715566" y="900315"/>
              <a:ext cx="15875" cy="140970"/>
            </a:xfrm>
            <a:custGeom>
              <a:avLst/>
              <a:gdLst/>
              <a:ahLst/>
              <a:cxnLst/>
              <a:rect l="l" t="t" r="r" b="b"/>
              <a:pathLst>
                <a:path w="15875" h="140969">
                  <a:moveTo>
                    <a:pt x="15252" y="0"/>
                  </a:moveTo>
                  <a:lnTo>
                    <a:pt x="0" y="0"/>
                  </a:lnTo>
                  <a:lnTo>
                    <a:pt x="0" y="140461"/>
                  </a:lnTo>
                  <a:lnTo>
                    <a:pt x="15252" y="140461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rgbClr val="09593F"/>
            </a:solidFill>
          </p:spPr>
          <p:txBody>
            <a:bodyPr wrap="square" lIns="0" tIns="0" rIns="0" bIns="0" rtlCol="0"/>
            <a:lstStyle/>
            <a:p>
              <a:pPr defTabSz="605150"/>
              <a:endParaRPr sz="1191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59027" y="900309"/>
              <a:ext cx="99700" cy="140970"/>
            </a:xfrm>
            <a:prstGeom prst="rect">
              <a:avLst/>
            </a:prstGeom>
          </p:spPr>
        </p:pic>
      </p:grpSp>
      <p:sp>
        <p:nvSpPr>
          <p:cNvPr id="138" name="Title 3">
            <a:extLst>
              <a:ext uri="{FF2B5EF4-FFF2-40B4-BE49-F238E27FC236}">
                <a16:creationId xmlns:a16="http://schemas.microsoft.com/office/drawing/2014/main" id="{106867EC-10C8-1B10-25CC-8E0F122B7954}"/>
              </a:ext>
            </a:extLst>
          </p:cNvPr>
          <p:cNvSpPr txBox="1">
            <a:spLocks/>
          </p:cNvSpPr>
          <p:nvPr/>
        </p:nvSpPr>
        <p:spPr>
          <a:xfrm>
            <a:off x="2923017" y="186846"/>
            <a:ext cx="5355788" cy="7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>
                <a:solidFill>
                  <a:schemeClr val="tx1"/>
                </a:solidFill>
              </a:rPr>
              <a:t>State and Local Areas of Responsibility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67F2476-E415-E989-01D2-9ABA2ED65A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63505" y="924004"/>
            <a:ext cx="6138003" cy="3056354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B5C73ED2-D655-D505-93F0-F27383E4BC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46490" y="4103743"/>
            <a:ext cx="5972032" cy="7930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00C33-6804-93B0-90A7-22BB56AB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A83D5AB-6FA9-ECFA-8EAB-953C91628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6" y="438673"/>
            <a:ext cx="4266154" cy="42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CF3B633-B038-A689-EB4D-98652FDE038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06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638F6-BCDD-D59D-6F14-B11970C26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724" y="5022"/>
            <a:ext cx="39681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8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59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00C33-6804-93B0-90A7-22BB56AB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D7486-4BEC-C9C6-E68E-EC4CB85BE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As a code professional, </a:t>
            </a:r>
            <a:r>
              <a:rPr lang="en-US" sz="2000" b="1" i="0" u="sng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you are an integral part of your community </a:t>
            </a:r>
            <a:r>
              <a:rPr lang="en-US" sz="2000" b="0" i="0" u="none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because you affect the way the built environment is constructed, which protects lives and enables community growth</a:t>
            </a:r>
          </a:p>
          <a:p>
            <a:pPr algn="l"/>
            <a:endParaRPr lang="en-US" sz="2000" b="0" i="0" u="none" strike="noStrike" baseline="0" dirty="0">
              <a:solidFill>
                <a:srgbClr val="58595B"/>
              </a:solidFill>
              <a:ea typeface="Calibri Light" panose="020F0302020204030204" pitchFamily="34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It’s critical that you and your colleagues </a:t>
            </a:r>
            <a:r>
              <a:rPr lang="en-US" sz="2000" dirty="0">
                <a:solidFill>
                  <a:srgbClr val="58595B"/>
                </a:solidFill>
                <a:ea typeface="Calibri Light" panose="020F0302020204030204" pitchFamily="34" charset="0"/>
              </a:rPr>
              <a:t>keep tabs on policy developments concerning building safety officials and create avenues to </a:t>
            </a:r>
            <a:r>
              <a:rPr lang="en-US" sz="2000" b="0" i="0" u="none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tell your stories to elected officials, other policymakers, and the general public </a:t>
            </a:r>
            <a:r>
              <a:rPr lang="en-US" sz="2000" b="1" i="0" u="sng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so that they appreciate your hard work</a:t>
            </a:r>
            <a:r>
              <a:rPr lang="en-US" sz="2000" b="1" u="sng" dirty="0">
                <a:solidFill>
                  <a:srgbClr val="58595B"/>
                </a:solidFill>
                <a:ea typeface="Calibri Light" panose="020F0302020204030204" pitchFamily="34" charset="0"/>
              </a:rPr>
              <a:t>/</a:t>
            </a:r>
            <a:r>
              <a:rPr lang="en-US" sz="2000" b="1" i="0" u="sng" strike="noStrike" baseline="0" dirty="0">
                <a:solidFill>
                  <a:srgbClr val="58595B"/>
                </a:solidFill>
                <a:ea typeface="Calibri Light" panose="020F0302020204030204" pitchFamily="34" charset="0"/>
              </a:rPr>
              <a:t>the importance of building safety</a:t>
            </a:r>
            <a:r>
              <a:rPr lang="en-US" sz="2000" b="1" u="sng" dirty="0">
                <a:solidFill>
                  <a:srgbClr val="58595B"/>
                </a:solidFill>
                <a:ea typeface="Calibri Light" panose="020F0302020204030204" pitchFamily="34" charset="0"/>
              </a:rPr>
              <a:t>, and write policy that furthers your efforts</a:t>
            </a:r>
            <a:endParaRPr lang="en-US" sz="2000" dirty="0">
              <a:ea typeface="Calibri Light" panose="020F030202020403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CF3B633-B038-A689-EB4D-98652FDE038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06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Why Should I Be a Code Advocacy Leader?</a:t>
            </a:r>
            <a:br>
              <a:rPr lang="en-US" sz="2400" b="1" dirty="0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6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C073A-7888-1B4A-94A5-8881D66A81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are your U.S. Senators?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is your member of Congress?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is your Governor?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is your State Senator/Representative?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 you know who is your Mayor/City Councilor/County Commissioner?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1D3A27D-DC1B-69E7-C3D6-1D28FFE8E1AA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So Where Do I Begin?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Know Who Makes Decisions That Impact You and Your Community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4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942C-F2CF-AFCC-C815-6062DE886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BF5EB1-A0CA-0B4D-4FB1-22C0738A2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6"/>
            <a:ext cx="8510805" cy="3965963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Does your ICC chapter have a legislative/policy committee?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Who is involved in a chapter legislative committee? What works?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How do I start a legislative committee?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Find a few people interested in the legislative process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Partner with another group with similar interests – for instance: architects, engineers, fire marshals, municipal leagues, etc.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Determine areas of focus/priorities (funding, shot clocks, code rollbacks/delays, enforcement officer safety, recognition of your department’s value) 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 priorities have your chapters identified? 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Reach out to your ICC-GR rep for advice and assistance!</a:t>
            </a:r>
          </a:p>
          <a:p>
            <a:pPr algn="l"/>
            <a:endParaRPr lang="en-US" sz="2000" dirty="0"/>
          </a:p>
          <a:p>
            <a:pPr lvl="1" indent="0">
              <a:buNone/>
            </a:pPr>
            <a:endParaRPr lang="en-US" sz="1800" dirty="0"/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3A1824F-5459-8286-A466-3E51239646D3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So Where Do I Begin?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Be Aware, Get Engaged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6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F74C-B852-C7E6-A738-8D8A43D7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79E9D51-DAC2-7C6B-56FD-8E426606963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Congressional Legislative Entry Points </a:t>
            </a:r>
            <a:br>
              <a:rPr lang="en-US" sz="3200" b="1" dirty="0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600FEF-3882-28C8-ECAA-5BD839BF9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6700"/>
            <a:ext cx="914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F74C-B852-C7E6-A738-8D8A43D7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979E9D51-DAC2-7C6B-56FD-8E426606963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Example Regulatory Entry Points </a:t>
            </a:r>
            <a:br>
              <a:rPr lang="en-US" sz="3200" b="1" dirty="0">
                <a:solidFill>
                  <a:schemeClr val="accent5"/>
                </a:solidFill>
              </a:rPr>
            </a:br>
            <a:endParaRPr lang="en-US" sz="2400" dirty="0">
              <a:solidFill>
                <a:schemeClr val="accent5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A32CD7-6790-D4BB-C439-2D3CC5DFF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452596"/>
              </p:ext>
            </p:extLst>
          </p:nvPr>
        </p:nvGraphicFramePr>
        <p:xfrm>
          <a:off x="133349" y="863600"/>
          <a:ext cx="8934451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0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1F74C-B852-C7E6-A738-8D8A43D7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82005C-C365-EA0E-1BCC-1F332CDEE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T</a:t>
            </a:r>
            <a:r>
              <a:rPr lang="en-US" sz="2000" b="0" i="0" u="none" strike="noStrike" baseline="0" dirty="0">
                <a:ea typeface="Calibri Light" panose="020F0302020204030204" pitchFamily="34" charset="0"/>
              </a:rPr>
              <a:t>alk positively about how your department is protecting and contributing to the community and, based on that foundation, support your policy goals</a:t>
            </a:r>
            <a:endParaRPr lang="en-US" sz="2000" dirty="0">
              <a:ea typeface="Calibri Light" panose="020F0302020204030204" pitchFamily="34" charset="0"/>
            </a:endParaRP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Why?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The people who show up are the ones that get results.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ea typeface="Calibri Light" panose="020F0302020204030204" pitchFamily="34" charset="0"/>
              </a:rPr>
              <a:t>Public officials are people like you, so don’t be intimidated to tell your story.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Don’t be shy! </a:t>
            </a:r>
            <a:r>
              <a:rPr lang="en-US" sz="2000" b="0" i="0" u="none" strike="noStrike" baseline="0" dirty="0">
                <a:solidFill>
                  <a:srgbClr val="414142"/>
                </a:solidFill>
                <a:ea typeface="Calibri Light" panose="020F0302020204030204" pitchFamily="34" charset="0"/>
              </a:rPr>
              <a:t>Telling your story is as easy as telling someone you had a good day at work because you saw a new, safe home being built down the street.</a:t>
            </a:r>
            <a:endParaRPr lang="en-US" sz="2000" dirty="0">
              <a:ea typeface="Calibri Light" panose="020F0302020204030204" pitchFamily="34" charset="0"/>
            </a:endParaRPr>
          </a:p>
          <a:p>
            <a:pPr marL="633222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79E9D51-DAC2-7C6B-56FD-8E4266069631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Telling Your Story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If People Don’t Know, They Can’t Care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7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A36E-4326-EE15-9980-09F17EDB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84A4-CDD2-BC25-8DBA-8A953313C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Focused arguments written clearly, usually just a few paragraphs.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Answer the Who? Where? When? Why? and What?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ea typeface="Calibri Light" panose="020F0302020204030204" pitchFamily="34" charset="0"/>
              </a:rPr>
              <a:t>Email is preferable because hard copy letters are often delayed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EBED121-E773-D43D-11F8-581A5BAD5720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Communication Tools You Can Use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Writing a Letter/Email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3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DBE80-F8C1-6437-C1BE-38653829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CBC8A-5BBF-EA1F-CC71-47C3A01E5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322" y="1177537"/>
            <a:ext cx="8510805" cy="378259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GOAL: </a:t>
            </a:r>
            <a:r>
              <a:rPr lang="en-US" sz="2000" dirty="0">
                <a:ea typeface="Calibri Light" panose="020F0302020204030204" pitchFamily="34" charset="0"/>
              </a:rPr>
              <a:t>Personal visits resonate with decision makers who now have a face and hometown story to put with an issue. Note: staff can be just as important as </a:t>
            </a:r>
            <a:r>
              <a:rPr lang="en-US" sz="2000" dirty="0" err="1">
                <a:ea typeface="Calibri Light" panose="020F0302020204030204" pitchFamily="34" charset="0"/>
              </a:rPr>
              <a:t>electeds</a:t>
            </a:r>
            <a:r>
              <a:rPr lang="en-US" sz="2000" dirty="0">
                <a:ea typeface="Calibri Light" panose="020F0302020204030204" pitchFamily="34" charset="0"/>
              </a:rPr>
              <a:t>. </a:t>
            </a:r>
          </a:p>
          <a:p>
            <a:pPr algn="l"/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Who has participated in a chapter’s legislative/capitol event?</a:t>
            </a:r>
          </a:p>
          <a:p>
            <a:pPr marL="63322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What worked? How did the day go? How did the meetings go?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A406162-B804-A046-7D7D-FE724B1AAF92}"/>
              </a:ext>
            </a:extLst>
          </p:cNvPr>
          <p:cNvSpPr txBox="1">
            <a:spLocks/>
          </p:cNvSpPr>
          <p:nvPr/>
        </p:nvSpPr>
        <p:spPr>
          <a:xfrm>
            <a:off x="350323" y="62172"/>
            <a:ext cx="8510805" cy="1168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accent5"/>
                </a:solidFill>
              </a:rPr>
              <a:t>Communication Tools You Can Use</a:t>
            </a:r>
            <a:br>
              <a:rPr lang="en-US" sz="3200" b="1" dirty="0">
                <a:solidFill>
                  <a:schemeClr val="accent5"/>
                </a:solidFill>
              </a:rPr>
            </a:br>
            <a:r>
              <a:rPr lang="en-US" sz="2400" b="1" i="1" dirty="0">
                <a:solidFill>
                  <a:schemeClr val="accent5"/>
                </a:solidFill>
              </a:rPr>
              <a:t>Visiting a Policymaker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96" ma:contentTypeDescription="Create a new document." ma:contentTypeScope="" ma:versionID="52dd09f2890bfc935f56c4a53daa5433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e084786a962d7151ef7bee9e60813d66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b06385a-ca9e-4ba4-978c-b2bb7c2981a6}" ma:internalName="TaxCatchAll" ma:showField="CatchAllData" ma:web="2280dd3a-6da6-4bfb-88f9-e12ecc24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43e812-33f0-406c-a19f-c717c821d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69ceac-5c65-4307-8ae2-4607a049bc12">
      <Terms xmlns="http://schemas.microsoft.com/office/infopath/2007/PartnerControls"/>
    </lcf76f155ced4ddcb4097134ff3c332f>
    <TaxCatchAll xmlns="2280dd3a-6da6-4bfb-88f9-e12ecc249002" xsi:nil="true"/>
    <_dlc_DocId xmlns="2280dd3a-6da6-4bfb-88f9-e12ecc249002">Y7XZYZ7WP323-305703983-342976</_dlc_DocId>
    <_dlc_DocIdUrl xmlns="2280dd3a-6da6-4bfb-88f9-e12ecc249002">
      <Url>https://2023701800.sharepoint.com/sites/ICC-Marketing-01/_layouts/15/DocIdRedir.aspx?ID=Y7XZYZ7WP323-305703983-342976</Url>
      <Description>Y7XZYZ7WP323-305703983-342976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8D183EB-F411-4789-BE40-782315A2AB48}"/>
</file>

<file path=customXml/itemProps2.xml><?xml version="1.0" encoding="utf-8"?>
<ds:datastoreItem xmlns:ds="http://schemas.openxmlformats.org/officeDocument/2006/customXml" ds:itemID="{3957990F-24D1-42D6-BA0B-B0166C432FD4}">
  <ds:schemaRefs>
    <ds:schemaRef ds:uri="0c62a785-2e84-4d29-bda9-0d828b5f0231"/>
    <ds:schemaRef ds:uri="http://purl.org/dc/terms/"/>
    <ds:schemaRef ds:uri="http://schemas.microsoft.com/office/2006/documentManagement/types"/>
    <ds:schemaRef ds:uri="86f30ec0-fce3-4323-ab3c-a232917ef094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41B48EB-FA43-45A5-AC01-C3F7BE9116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A8CA3E2-B338-45B7-9A2F-0534CB54CC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7773</TotalTime>
  <Words>1094</Words>
  <Application>Microsoft Office PowerPoint</Application>
  <PresentationFormat>On-screen Show (16:9)</PresentationFormat>
  <Paragraphs>110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Roboto Light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 ICC’s Government Relations Team to Work for You!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Gabriel Maser</cp:lastModifiedBy>
  <cp:revision>63</cp:revision>
  <cp:lastPrinted>2021-04-29T20:28:23Z</cp:lastPrinted>
  <dcterms:created xsi:type="dcterms:W3CDTF">2020-09-21T04:38:14Z</dcterms:created>
  <dcterms:modified xsi:type="dcterms:W3CDTF">2025-04-26T14:43:19Z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0x010100E3CF6A2A83D0EA42AA4E06B0C085511E</vt:lpwstr>
  </property>
  <property fmtid="{D5CDD505-2E9C-101B-9397-08002B2CF9AE}" pid="3" name="_dlc_DocIdItemGuid">
    <vt:lpwstr>06bfcd87-0ebb-4673-9070-63628f62cc92</vt:lpwstr>
  </property>
</Properties>
</file>