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74" r:id="rId5"/>
    <p:sldId id="273" r:id="rId6"/>
    <p:sldId id="275" r:id="rId7"/>
    <p:sldId id="278" r:id="rId8"/>
    <p:sldId id="276" r:id="rId9"/>
    <p:sldId id="282" r:id="rId10"/>
    <p:sldId id="27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2751E-4902-4B65-B08B-ACAB1110C8C4}" v="1343" dt="2025-06-24T20:00:00.361"/>
    <p1510:client id="{BEA6D6BB-08A5-4E3A-9428-1CC4E5F3CCE5}" v="91" dt="2025-06-25T04:23:46.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544"/>
  </p:normalViewPr>
  <p:slideViewPr>
    <p:cSldViewPr snapToGrid="0">
      <p:cViewPr varScale="1">
        <p:scale>
          <a:sx n="117" d="100"/>
          <a:sy n="117" d="100"/>
        </p:scale>
        <p:origin x="14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Levy" userId="297bf1f0-1c09-4901-8a90-e52ef06f3352" providerId="ADAL" clId="{2FE2751E-4902-4B65-B08B-ACAB1110C8C4}"/>
    <pc:docChg chg="undo custSel addSld delSld modSld">
      <pc:chgData name="Aaron Levy" userId="297bf1f0-1c09-4901-8a90-e52ef06f3352" providerId="ADAL" clId="{2FE2751E-4902-4B65-B08B-ACAB1110C8C4}" dt="2025-06-25T12:48:33.541" v="2415" actId="20577"/>
      <pc:docMkLst>
        <pc:docMk/>
      </pc:docMkLst>
      <pc:sldChg chg="modSp add del mod">
        <pc:chgData name="Aaron Levy" userId="297bf1f0-1c09-4901-8a90-e52ef06f3352" providerId="ADAL" clId="{2FE2751E-4902-4B65-B08B-ACAB1110C8C4}" dt="2025-06-24T19:43:43.901" v="2006" actId="2696"/>
        <pc:sldMkLst>
          <pc:docMk/>
          <pc:sldMk cId="0" sldId="256"/>
        </pc:sldMkLst>
        <pc:spChg chg="mod">
          <ac:chgData name="Aaron Levy" userId="297bf1f0-1c09-4901-8a90-e52ef06f3352" providerId="ADAL" clId="{2FE2751E-4902-4B65-B08B-ACAB1110C8C4}" dt="2025-06-24T19:43:26.099" v="2003" actId="1076"/>
          <ac:spMkLst>
            <pc:docMk/>
            <pc:sldMk cId="0" sldId="256"/>
            <ac:spMk id="2" creationId="{00000000-0000-0000-0000-000000000000}"/>
          </ac:spMkLst>
        </pc:spChg>
      </pc:sldChg>
      <pc:sldChg chg="modSp mod modNotesTx">
        <pc:chgData name="Aaron Levy" userId="297bf1f0-1c09-4901-8a90-e52ef06f3352" providerId="ADAL" clId="{2FE2751E-4902-4B65-B08B-ACAB1110C8C4}" dt="2025-06-24T18:34:24.297" v="417" actId="5793"/>
        <pc:sldMkLst>
          <pc:docMk/>
          <pc:sldMk cId="893679142" sldId="273"/>
        </pc:sldMkLst>
        <pc:spChg chg="mod">
          <ac:chgData name="Aaron Levy" userId="297bf1f0-1c09-4901-8a90-e52ef06f3352" providerId="ADAL" clId="{2FE2751E-4902-4B65-B08B-ACAB1110C8C4}" dt="2025-06-24T18:34:24.297" v="417" actId="5793"/>
          <ac:spMkLst>
            <pc:docMk/>
            <pc:sldMk cId="893679142" sldId="273"/>
            <ac:spMk id="3" creationId="{C501560C-2F79-F94F-B554-073CE4CC8AF8}"/>
          </ac:spMkLst>
        </pc:spChg>
      </pc:sldChg>
      <pc:sldChg chg="modSp mod">
        <pc:chgData name="Aaron Levy" userId="297bf1f0-1c09-4901-8a90-e52ef06f3352" providerId="ADAL" clId="{2FE2751E-4902-4B65-B08B-ACAB1110C8C4}" dt="2025-06-24T18:31:12.833" v="79" actId="20577"/>
        <pc:sldMkLst>
          <pc:docMk/>
          <pc:sldMk cId="2002597990" sldId="274"/>
        </pc:sldMkLst>
        <pc:spChg chg="mod">
          <ac:chgData name="Aaron Levy" userId="297bf1f0-1c09-4901-8a90-e52ef06f3352" providerId="ADAL" clId="{2FE2751E-4902-4B65-B08B-ACAB1110C8C4}" dt="2025-06-24T18:31:12.833" v="79" actId="20577"/>
          <ac:spMkLst>
            <pc:docMk/>
            <pc:sldMk cId="2002597990" sldId="274"/>
            <ac:spMk id="5" creationId="{66B5D934-7327-8B4E-A1DC-117689AB6378}"/>
          </ac:spMkLst>
        </pc:spChg>
      </pc:sldChg>
      <pc:sldChg chg="addSp delSp modSp mod modClrScheme chgLayout modNotesTx">
        <pc:chgData name="Aaron Levy" userId="297bf1f0-1c09-4901-8a90-e52ef06f3352" providerId="ADAL" clId="{2FE2751E-4902-4B65-B08B-ACAB1110C8C4}" dt="2025-06-25T12:48:33.541" v="2415" actId="20577"/>
        <pc:sldMkLst>
          <pc:docMk/>
          <pc:sldMk cId="2713104063" sldId="275"/>
        </pc:sldMkLst>
        <pc:spChg chg="mod">
          <ac:chgData name="Aaron Levy" userId="297bf1f0-1c09-4901-8a90-e52ef06f3352" providerId="ADAL" clId="{2FE2751E-4902-4B65-B08B-ACAB1110C8C4}" dt="2025-06-24T18:23:49.956" v="13" actId="26606"/>
          <ac:spMkLst>
            <pc:docMk/>
            <pc:sldMk cId="2713104063" sldId="275"/>
            <ac:spMk id="2" creationId="{F9FBDA8A-AEAC-845A-6081-36C91CF687DC}"/>
          </ac:spMkLst>
        </pc:spChg>
        <pc:spChg chg="mod">
          <ac:chgData name="Aaron Levy" userId="297bf1f0-1c09-4901-8a90-e52ef06f3352" providerId="ADAL" clId="{2FE2751E-4902-4B65-B08B-ACAB1110C8C4}" dt="2025-06-25T12:48:33.541" v="2415" actId="20577"/>
          <ac:spMkLst>
            <pc:docMk/>
            <pc:sldMk cId="2713104063" sldId="275"/>
            <ac:spMk id="3" creationId="{47717293-A8D8-82D9-86BF-E836331F9BA9}"/>
          </ac:spMkLst>
        </pc:spChg>
        <pc:spChg chg="mod">
          <ac:chgData name="Aaron Levy" userId="297bf1f0-1c09-4901-8a90-e52ef06f3352" providerId="ADAL" clId="{2FE2751E-4902-4B65-B08B-ACAB1110C8C4}" dt="2025-06-24T18:23:49.956" v="13" actId="26606"/>
          <ac:spMkLst>
            <pc:docMk/>
            <pc:sldMk cId="2713104063" sldId="275"/>
            <ac:spMk id="6" creationId="{82CED043-4ECE-7D34-4362-85E2AB9F697F}"/>
          </ac:spMkLst>
        </pc:spChg>
        <pc:picChg chg="add del mod ord">
          <ac:chgData name="Aaron Levy" userId="297bf1f0-1c09-4901-8a90-e52ef06f3352" providerId="ADAL" clId="{2FE2751E-4902-4B65-B08B-ACAB1110C8C4}" dt="2025-06-24T18:36:10.634" v="472" actId="478"/>
          <ac:picMkLst>
            <pc:docMk/>
            <pc:sldMk cId="2713104063" sldId="275"/>
            <ac:picMk id="4" creationId="{225E47C2-B035-9C6F-A5A1-1163C026F28E}"/>
          </ac:picMkLst>
        </pc:picChg>
      </pc:sldChg>
      <pc:sldChg chg="modSp add mod">
        <pc:chgData name="Aaron Levy" userId="297bf1f0-1c09-4901-8a90-e52ef06f3352" providerId="ADAL" clId="{2FE2751E-4902-4B65-B08B-ACAB1110C8C4}" dt="2025-06-24T19:57:36.955" v="2182" actId="20577"/>
        <pc:sldMkLst>
          <pc:docMk/>
          <pc:sldMk cId="1237355309" sldId="276"/>
        </pc:sldMkLst>
        <pc:spChg chg="mod">
          <ac:chgData name="Aaron Levy" userId="297bf1f0-1c09-4901-8a90-e52ef06f3352" providerId="ADAL" clId="{2FE2751E-4902-4B65-B08B-ACAB1110C8C4}" dt="2025-06-24T18:31:43.794" v="151" actId="20577"/>
          <ac:spMkLst>
            <pc:docMk/>
            <pc:sldMk cId="1237355309" sldId="276"/>
            <ac:spMk id="2" creationId="{2ADA3827-9CDD-5DF8-5AAF-D0C4A68C669E}"/>
          </ac:spMkLst>
        </pc:spChg>
        <pc:spChg chg="mod">
          <ac:chgData name="Aaron Levy" userId="297bf1f0-1c09-4901-8a90-e52ef06f3352" providerId="ADAL" clId="{2FE2751E-4902-4B65-B08B-ACAB1110C8C4}" dt="2025-06-24T19:57:36.955" v="2182" actId="20577"/>
          <ac:spMkLst>
            <pc:docMk/>
            <pc:sldMk cId="1237355309" sldId="276"/>
            <ac:spMk id="3" creationId="{87540ECD-605A-831B-97D9-F0E5CDA26201}"/>
          </ac:spMkLst>
        </pc:spChg>
      </pc:sldChg>
      <pc:sldChg chg="modSp add mod">
        <pc:chgData name="Aaron Levy" userId="297bf1f0-1c09-4901-8a90-e52ef06f3352" providerId="ADAL" clId="{2FE2751E-4902-4B65-B08B-ACAB1110C8C4}" dt="2025-06-24T19:54:29.223" v="2162" actId="20577"/>
        <pc:sldMkLst>
          <pc:docMk/>
          <pc:sldMk cId="1359796089" sldId="277"/>
        </pc:sldMkLst>
        <pc:spChg chg="mod">
          <ac:chgData name="Aaron Levy" userId="297bf1f0-1c09-4901-8a90-e52ef06f3352" providerId="ADAL" clId="{2FE2751E-4902-4B65-B08B-ACAB1110C8C4}" dt="2025-06-24T18:40:34.208" v="756" actId="5793"/>
          <ac:spMkLst>
            <pc:docMk/>
            <pc:sldMk cId="1359796089" sldId="277"/>
            <ac:spMk id="2" creationId="{B82C8905-C073-2DBC-6C0B-6DE383950C00}"/>
          </ac:spMkLst>
        </pc:spChg>
        <pc:spChg chg="mod">
          <ac:chgData name="Aaron Levy" userId="297bf1f0-1c09-4901-8a90-e52ef06f3352" providerId="ADAL" clId="{2FE2751E-4902-4B65-B08B-ACAB1110C8C4}" dt="2025-06-24T19:54:29.223" v="2162" actId="20577"/>
          <ac:spMkLst>
            <pc:docMk/>
            <pc:sldMk cId="1359796089" sldId="277"/>
            <ac:spMk id="3" creationId="{17DD993C-0E5B-0521-32CD-8975B216E97A}"/>
          </ac:spMkLst>
        </pc:spChg>
      </pc:sldChg>
      <pc:sldChg chg="addSp delSp modSp add mod modNotesTx">
        <pc:chgData name="Aaron Levy" userId="297bf1f0-1c09-4901-8a90-e52ef06f3352" providerId="ADAL" clId="{2FE2751E-4902-4B65-B08B-ACAB1110C8C4}" dt="2025-06-24T19:20:18.731" v="1949" actId="20577"/>
        <pc:sldMkLst>
          <pc:docMk/>
          <pc:sldMk cId="4206701262" sldId="278"/>
        </pc:sldMkLst>
        <pc:spChg chg="mod">
          <ac:chgData name="Aaron Levy" userId="297bf1f0-1c09-4901-8a90-e52ef06f3352" providerId="ADAL" clId="{2FE2751E-4902-4B65-B08B-ACAB1110C8C4}" dt="2025-06-24T19:03:58.921" v="1122" actId="20577"/>
          <ac:spMkLst>
            <pc:docMk/>
            <pc:sldMk cId="4206701262" sldId="278"/>
            <ac:spMk id="2" creationId="{A590BD9D-0D56-7411-4A5F-959776F24ACF}"/>
          </ac:spMkLst>
        </pc:spChg>
        <pc:spChg chg="del mod">
          <ac:chgData name="Aaron Levy" userId="297bf1f0-1c09-4901-8a90-e52ef06f3352" providerId="ADAL" clId="{2FE2751E-4902-4B65-B08B-ACAB1110C8C4}" dt="2025-06-24T19:08:19.985" v="1131" actId="21"/>
          <ac:spMkLst>
            <pc:docMk/>
            <pc:sldMk cId="4206701262" sldId="278"/>
            <ac:spMk id="3" creationId="{2FD92854-2A2F-1DA4-B85A-A6FC802F02B0}"/>
          </ac:spMkLst>
        </pc:spChg>
        <pc:picChg chg="add mod">
          <ac:chgData name="Aaron Levy" userId="297bf1f0-1c09-4901-8a90-e52ef06f3352" providerId="ADAL" clId="{2FE2751E-4902-4B65-B08B-ACAB1110C8C4}" dt="2025-06-24T19:07:08.800" v="1123"/>
          <ac:picMkLst>
            <pc:docMk/>
            <pc:sldMk cId="4206701262" sldId="278"/>
            <ac:picMk id="4" creationId="{CB01E759-7C37-B5F0-66C1-4B317114DFF0}"/>
          </ac:picMkLst>
        </pc:picChg>
        <pc:picChg chg="add">
          <ac:chgData name="Aaron Levy" userId="297bf1f0-1c09-4901-8a90-e52ef06f3352" providerId="ADAL" clId="{2FE2751E-4902-4B65-B08B-ACAB1110C8C4}" dt="2025-06-24T19:07:13.517" v="1124"/>
          <ac:picMkLst>
            <pc:docMk/>
            <pc:sldMk cId="4206701262" sldId="278"/>
            <ac:picMk id="5" creationId="{EE753B0C-AD97-2402-147B-200D9DB87945}"/>
          </ac:picMkLst>
        </pc:picChg>
        <pc:picChg chg="add mod">
          <ac:chgData name="Aaron Levy" userId="297bf1f0-1c09-4901-8a90-e52ef06f3352" providerId="ADAL" clId="{2FE2751E-4902-4B65-B08B-ACAB1110C8C4}" dt="2025-06-24T19:07:39.260" v="1126" actId="1076"/>
          <ac:picMkLst>
            <pc:docMk/>
            <pc:sldMk cId="4206701262" sldId="278"/>
            <ac:picMk id="7" creationId="{150AAB99-F4C5-C27B-6596-63D2EC6E625D}"/>
          </ac:picMkLst>
        </pc:picChg>
        <pc:picChg chg="add mod">
          <ac:chgData name="Aaron Levy" userId="297bf1f0-1c09-4901-8a90-e52ef06f3352" providerId="ADAL" clId="{2FE2751E-4902-4B65-B08B-ACAB1110C8C4}" dt="2025-06-24T19:08:13.947" v="1130" actId="1076"/>
          <ac:picMkLst>
            <pc:docMk/>
            <pc:sldMk cId="4206701262" sldId="278"/>
            <ac:picMk id="8" creationId="{258EC6C8-7822-0D13-B704-F629D35D7F53}"/>
          </ac:picMkLst>
        </pc:picChg>
        <pc:picChg chg="add mod">
          <ac:chgData name="Aaron Levy" userId="297bf1f0-1c09-4901-8a90-e52ef06f3352" providerId="ADAL" clId="{2FE2751E-4902-4B65-B08B-ACAB1110C8C4}" dt="2025-06-24T19:08:34.521" v="1133" actId="1076"/>
          <ac:picMkLst>
            <pc:docMk/>
            <pc:sldMk cId="4206701262" sldId="278"/>
            <ac:picMk id="9" creationId="{3175339F-E8BA-59DA-7C61-C528D71AC70B}"/>
          </ac:picMkLst>
        </pc:picChg>
        <pc:picChg chg="add del mod">
          <ac:chgData name="Aaron Levy" userId="297bf1f0-1c09-4901-8a90-e52ef06f3352" providerId="ADAL" clId="{2FE2751E-4902-4B65-B08B-ACAB1110C8C4}" dt="2025-06-24T19:08:56.642" v="1137" actId="478"/>
          <ac:picMkLst>
            <pc:docMk/>
            <pc:sldMk cId="4206701262" sldId="278"/>
            <ac:picMk id="10" creationId="{A6F1CBB1-D98F-7194-73D6-628C0E00AEFA}"/>
          </ac:picMkLst>
        </pc:picChg>
        <pc:picChg chg="add mod">
          <ac:chgData name="Aaron Levy" userId="297bf1f0-1c09-4901-8a90-e52ef06f3352" providerId="ADAL" clId="{2FE2751E-4902-4B65-B08B-ACAB1110C8C4}" dt="2025-06-24T19:09:03.538" v="1139" actId="1076"/>
          <ac:picMkLst>
            <pc:docMk/>
            <pc:sldMk cId="4206701262" sldId="278"/>
            <ac:picMk id="11" creationId="{E1840193-8AA4-55F7-8F61-8841F4877044}"/>
          </ac:picMkLst>
        </pc:picChg>
        <pc:picChg chg="add mod">
          <ac:chgData name="Aaron Levy" userId="297bf1f0-1c09-4901-8a90-e52ef06f3352" providerId="ADAL" clId="{2FE2751E-4902-4B65-B08B-ACAB1110C8C4}" dt="2025-06-24T19:09:24.797" v="1141" actId="1076"/>
          <ac:picMkLst>
            <pc:docMk/>
            <pc:sldMk cId="4206701262" sldId="278"/>
            <ac:picMk id="12" creationId="{A9AE70DF-87EA-53CE-9383-2C10F473625D}"/>
          </ac:picMkLst>
        </pc:picChg>
        <pc:picChg chg="add mod">
          <ac:chgData name="Aaron Levy" userId="297bf1f0-1c09-4901-8a90-e52ef06f3352" providerId="ADAL" clId="{2FE2751E-4902-4B65-B08B-ACAB1110C8C4}" dt="2025-06-24T19:09:37.835" v="1144" actId="1076"/>
          <ac:picMkLst>
            <pc:docMk/>
            <pc:sldMk cId="4206701262" sldId="278"/>
            <ac:picMk id="13" creationId="{B391D662-3C0E-0246-DF81-376D3A71AAA1}"/>
          </ac:picMkLst>
        </pc:picChg>
        <pc:picChg chg="add mod">
          <ac:chgData name="Aaron Levy" userId="297bf1f0-1c09-4901-8a90-e52ef06f3352" providerId="ADAL" clId="{2FE2751E-4902-4B65-B08B-ACAB1110C8C4}" dt="2025-06-24T19:09:49.913" v="1146" actId="1076"/>
          <ac:picMkLst>
            <pc:docMk/>
            <pc:sldMk cId="4206701262" sldId="278"/>
            <ac:picMk id="14" creationId="{15D05294-5AEE-3A4B-9021-182A62242004}"/>
          </ac:picMkLst>
        </pc:picChg>
        <pc:picChg chg="add mod">
          <ac:chgData name="Aaron Levy" userId="297bf1f0-1c09-4901-8a90-e52ef06f3352" providerId="ADAL" clId="{2FE2751E-4902-4B65-B08B-ACAB1110C8C4}" dt="2025-06-24T19:09:59.859" v="1148" actId="1076"/>
          <ac:picMkLst>
            <pc:docMk/>
            <pc:sldMk cId="4206701262" sldId="278"/>
            <ac:picMk id="15" creationId="{75A81C53-008F-0979-17F3-2D0F8017CF2A}"/>
          </ac:picMkLst>
        </pc:picChg>
        <pc:picChg chg="add mod">
          <ac:chgData name="Aaron Levy" userId="297bf1f0-1c09-4901-8a90-e52ef06f3352" providerId="ADAL" clId="{2FE2751E-4902-4B65-B08B-ACAB1110C8C4}" dt="2025-06-24T19:10:11.566" v="1150" actId="1076"/>
          <ac:picMkLst>
            <pc:docMk/>
            <pc:sldMk cId="4206701262" sldId="278"/>
            <ac:picMk id="16" creationId="{9D8F11C8-64DA-3679-D3F5-1C7455E593FB}"/>
          </ac:picMkLst>
        </pc:picChg>
        <pc:picChg chg="add del mod">
          <ac:chgData name="Aaron Levy" userId="297bf1f0-1c09-4901-8a90-e52ef06f3352" providerId="ADAL" clId="{2FE2751E-4902-4B65-B08B-ACAB1110C8C4}" dt="2025-06-24T19:11:23.551" v="1156" actId="21"/>
          <ac:picMkLst>
            <pc:docMk/>
            <pc:sldMk cId="4206701262" sldId="278"/>
            <ac:picMk id="17" creationId="{088AC156-20D7-6D59-75E2-98496A1E589F}"/>
          </ac:picMkLst>
        </pc:picChg>
        <pc:picChg chg="add mod">
          <ac:chgData name="Aaron Levy" userId="297bf1f0-1c09-4901-8a90-e52ef06f3352" providerId="ADAL" clId="{2FE2751E-4902-4B65-B08B-ACAB1110C8C4}" dt="2025-06-24T19:11:26.950" v="1157" actId="1076"/>
          <ac:picMkLst>
            <pc:docMk/>
            <pc:sldMk cId="4206701262" sldId="278"/>
            <ac:picMk id="18" creationId="{C33171E7-1BFB-D8EC-4238-CDC4A2B7EBEF}"/>
          </ac:picMkLst>
        </pc:picChg>
        <pc:picChg chg="add mod">
          <ac:chgData name="Aaron Levy" userId="297bf1f0-1c09-4901-8a90-e52ef06f3352" providerId="ADAL" clId="{2FE2751E-4902-4B65-B08B-ACAB1110C8C4}" dt="2025-06-24T19:11:44.396" v="1159" actId="1076"/>
          <ac:picMkLst>
            <pc:docMk/>
            <pc:sldMk cId="4206701262" sldId="278"/>
            <ac:picMk id="19" creationId="{DD7EB6F6-B0A1-52EF-2F9D-04EF469E1CB3}"/>
          </ac:picMkLst>
        </pc:picChg>
        <pc:picChg chg="add mod">
          <ac:chgData name="Aaron Levy" userId="297bf1f0-1c09-4901-8a90-e52ef06f3352" providerId="ADAL" clId="{2FE2751E-4902-4B65-B08B-ACAB1110C8C4}" dt="2025-06-24T19:11:54.678" v="1161" actId="1076"/>
          <ac:picMkLst>
            <pc:docMk/>
            <pc:sldMk cId="4206701262" sldId="278"/>
            <ac:picMk id="20" creationId="{B6330DEE-1DB3-76EB-7693-5CC3E31CF412}"/>
          </ac:picMkLst>
        </pc:picChg>
        <pc:picChg chg="add mod">
          <ac:chgData name="Aaron Levy" userId="297bf1f0-1c09-4901-8a90-e52ef06f3352" providerId="ADAL" clId="{2FE2751E-4902-4B65-B08B-ACAB1110C8C4}" dt="2025-06-24T19:12:03.792" v="1163" actId="1076"/>
          <ac:picMkLst>
            <pc:docMk/>
            <pc:sldMk cId="4206701262" sldId="278"/>
            <ac:picMk id="21" creationId="{248AD7D8-5449-235C-A3D4-00808BC4CF0D}"/>
          </ac:picMkLst>
        </pc:picChg>
        <pc:picChg chg="add mod">
          <ac:chgData name="Aaron Levy" userId="297bf1f0-1c09-4901-8a90-e52ef06f3352" providerId="ADAL" clId="{2FE2751E-4902-4B65-B08B-ACAB1110C8C4}" dt="2025-06-24T19:12:13.586" v="1165" actId="1076"/>
          <ac:picMkLst>
            <pc:docMk/>
            <pc:sldMk cId="4206701262" sldId="278"/>
            <ac:picMk id="22" creationId="{AEBA085B-F281-3EF6-D07F-8C3EFE813859}"/>
          </ac:picMkLst>
        </pc:picChg>
        <pc:picChg chg="add del mod">
          <ac:chgData name="Aaron Levy" userId="297bf1f0-1c09-4901-8a90-e52ef06f3352" providerId="ADAL" clId="{2FE2751E-4902-4B65-B08B-ACAB1110C8C4}" dt="2025-06-24T19:12:39.022" v="1170" actId="21"/>
          <ac:picMkLst>
            <pc:docMk/>
            <pc:sldMk cId="4206701262" sldId="278"/>
            <ac:picMk id="23" creationId="{CB857115-A97D-61EE-4D99-0C2AF39E2E39}"/>
          </ac:picMkLst>
        </pc:picChg>
        <pc:picChg chg="add mod">
          <ac:chgData name="Aaron Levy" userId="297bf1f0-1c09-4901-8a90-e52ef06f3352" providerId="ADAL" clId="{2FE2751E-4902-4B65-B08B-ACAB1110C8C4}" dt="2025-06-24T19:13:48.318" v="1186" actId="1076"/>
          <ac:picMkLst>
            <pc:docMk/>
            <pc:sldMk cId="4206701262" sldId="278"/>
            <ac:picMk id="24" creationId="{D860A2C2-F2F4-1C23-F1C7-1BDC8081F3E1}"/>
          </ac:picMkLst>
        </pc:picChg>
        <pc:picChg chg="add mod">
          <ac:chgData name="Aaron Levy" userId="297bf1f0-1c09-4901-8a90-e52ef06f3352" providerId="ADAL" clId="{2FE2751E-4902-4B65-B08B-ACAB1110C8C4}" dt="2025-06-24T19:13:42.385" v="1184" actId="1076"/>
          <ac:picMkLst>
            <pc:docMk/>
            <pc:sldMk cId="4206701262" sldId="278"/>
            <ac:picMk id="25" creationId="{DDA3CB65-6042-B00E-309E-46CA7D795EAF}"/>
          </ac:picMkLst>
        </pc:picChg>
        <pc:picChg chg="add mod">
          <ac:chgData name="Aaron Levy" userId="297bf1f0-1c09-4901-8a90-e52ef06f3352" providerId="ADAL" clId="{2FE2751E-4902-4B65-B08B-ACAB1110C8C4}" dt="2025-06-24T19:13:40.278" v="1183" actId="1076"/>
          <ac:picMkLst>
            <pc:docMk/>
            <pc:sldMk cId="4206701262" sldId="278"/>
            <ac:picMk id="26" creationId="{4DDCD787-E02D-0326-A09A-7935375CF937}"/>
          </ac:picMkLst>
        </pc:picChg>
        <pc:picChg chg="add mod">
          <ac:chgData name="Aaron Levy" userId="297bf1f0-1c09-4901-8a90-e52ef06f3352" providerId="ADAL" clId="{2FE2751E-4902-4B65-B08B-ACAB1110C8C4}" dt="2025-06-24T19:13:43.871" v="1185" actId="1076"/>
          <ac:picMkLst>
            <pc:docMk/>
            <pc:sldMk cId="4206701262" sldId="278"/>
            <ac:picMk id="27" creationId="{DEE4C3A1-8A17-F641-D325-9E159EB3B0FC}"/>
          </ac:picMkLst>
        </pc:picChg>
        <pc:picChg chg="add mod">
          <ac:chgData name="Aaron Levy" userId="297bf1f0-1c09-4901-8a90-e52ef06f3352" providerId="ADAL" clId="{2FE2751E-4902-4B65-B08B-ACAB1110C8C4}" dt="2025-06-24T19:13:26.683" v="1179" actId="1076"/>
          <ac:picMkLst>
            <pc:docMk/>
            <pc:sldMk cId="4206701262" sldId="278"/>
            <ac:picMk id="28" creationId="{42203744-F4F7-2DCB-1364-BBA882B4A66C}"/>
          </ac:picMkLst>
        </pc:picChg>
        <pc:picChg chg="add del mod">
          <ac:chgData name="Aaron Levy" userId="297bf1f0-1c09-4901-8a90-e52ef06f3352" providerId="ADAL" clId="{2FE2751E-4902-4B65-B08B-ACAB1110C8C4}" dt="2025-06-24T19:14:04.038" v="1189" actId="478"/>
          <ac:picMkLst>
            <pc:docMk/>
            <pc:sldMk cId="4206701262" sldId="278"/>
            <ac:picMk id="29" creationId="{8310F88C-A55A-80E8-3D0D-F58F939DFB5E}"/>
          </ac:picMkLst>
        </pc:picChg>
        <pc:picChg chg="add mod">
          <ac:chgData name="Aaron Levy" userId="297bf1f0-1c09-4901-8a90-e52ef06f3352" providerId="ADAL" clId="{2FE2751E-4902-4B65-B08B-ACAB1110C8C4}" dt="2025-06-24T19:14:09.470" v="1190" actId="1076"/>
          <ac:picMkLst>
            <pc:docMk/>
            <pc:sldMk cId="4206701262" sldId="278"/>
            <ac:picMk id="30" creationId="{9A2EB775-9296-F28D-9D0A-99EA56C7015E}"/>
          </ac:picMkLst>
        </pc:picChg>
      </pc:sldChg>
      <pc:sldChg chg="addSp delSp modSp add mod">
        <pc:chgData name="Aaron Levy" userId="297bf1f0-1c09-4901-8a90-e52ef06f3352" providerId="ADAL" clId="{2FE2751E-4902-4B65-B08B-ACAB1110C8C4}" dt="2025-06-24T19:48:33.541" v="2016" actId="22"/>
        <pc:sldMkLst>
          <pc:docMk/>
          <pc:sldMk cId="564732780" sldId="279"/>
        </pc:sldMkLst>
        <pc:spChg chg="mod">
          <ac:chgData name="Aaron Levy" userId="297bf1f0-1c09-4901-8a90-e52ef06f3352" providerId="ADAL" clId="{2FE2751E-4902-4B65-B08B-ACAB1110C8C4}" dt="2025-06-24T19:40:57.398" v="1989" actId="20577"/>
          <ac:spMkLst>
            <pc:docMk/>
            <pc:sldMk cId="564732780" sldId="279"/>
            <ac:spMk id="2" creationId="{FD0A8DCE-C168-ABEE-6C96-DFDB7852FA24}"/>
          </ac:spMkLst>
        </pc:spChg>
        <pc:spChg chg="mod">
          <ac:chgData name="Aaron Levy" userId="297bf1f0-1c09-4901-8a90-e52ef06f3352" providerId="ADAL" clId="{2FE2751E-4902-4B65-B08B-ACAB1110C8C4}" dt="2025-06-24T19:40:46.782" v="1957" actId="20577"/>
          <ac:spMkLst>
            <pc:docMk/>
            <pc:sldMk cId="564732780" sldId="279"/>
            <ac:spMk id="3" creationId="{2EC8C03A-2FD8-C323-C57F-5DB1424BEA83}"/>
          </ac:spMkLst>
        </pc:spChg>
        <pc:picChg chg="add del mod">
          <ac:chgData name="Aaron Levy" userId="297bf1f0-1c09-4901-8a90-e52ef06f3352" providerId="ADAL" clId="{2FE2751E-4902-4B65-B08B-ACAB1110C8C4}" dt="2025-06-24T19:44:22.973" v="2012" actId="478"/>
          <ac:picMkLst>
            <pc:docMk/>
            <pc:sldMk cId="564732780" sldId="279"/>
            <ac:picMk id="4" creationId="{9FB3767D-DBBD-2740-B129-A2D6EFE4B998}"/>
          </ac:picMkLst>
        </pc:picChg>
        <pc:picChg chg="add del mod">
          <ac:chgData name="Aaron Levy" userId="297bf1f0-1c09-4901-8a90-e52ef06f3352" providerId="ADAL" clId="{2FE2751E-4902-4B65-B08B-ACAB1110C8C4}" dt="2025-06-24T19:48:33.541" v="2016" actId="22"/>
          <ac:picMkLst>
            <pc:docMk/>
            <pc:sldMk cId="564732780" sldId="279"/>
            <ac:picMk id="7" creationId="{52B128B6-BB35-7C53-2547-DE841DFEF232}"/>
          </ac:picMkLst>
        </pc:picChg>
      </pc:sldChg>
      <pc:sldChg chg="addSp delSp modSp add mod">
        <pc:chgData name="Aaron Levy" userId="297bf1f0-1c09-4901-8a90-e52ef06f3352" providerId="ADAL" clId="{2FE2751E-4902-4B65-B08B-ACAB1110C8C4}" dt="2025-06-24T19:50:42.032" v="2028" actId="1076"/>
        <pc:sldMkLst>
          <pc:docMk/>
          <pc:sldMk cId="1943097251" sldId="280"/>
        </pc:sldMkLst>
        <pc:spChg chg="del mod">
          <ac:chgData name="Aaron Levy" userId="297bf1f0-1c09-4901-8a90-e52ef06f3352" providerId="ADAL" clId="{2FE2751E-4902-4B65-B08B-ACAB1110C8C4}" dt="2025-06-24T19:48:48.551" v="2019" actId="478"/>
          <ac:spMkLst>
            <pc:docMk/>
            <pc:sldMk cId="1943097251" sldId="280"/>
            <ac:spMk id="2" creationId="{CA6095B2-330A-C0E0-C050-7919E9BBFE5B}"/>
          </ac:spMkLst>
        </pc:spChg>
        <pc:picChg chg="add">
          <ac:chgData name="Aaron Levy" userId="297bf1f0-1c09-4901-8a90-e52ef06f3352" providerId="ADAL" clId="{2FE2751E-4902-4B65-B08B-ACAB1110C8C4}" dt="2025-06-24T19:48:51.228" v="2020"/>
          <ac:picMkLst>
            <pc:docMk/>
            <pc:sldMk cId="1943097251" sldId="280"/>
            <ac:picMk id="4" creationId="{938EAC3A-696A-B0D6-DEA1-36FCB7BDB653}"/>
          </ac:picMkLst>
        </pc:picChg>
        <pc:picChg chg="add mod">
          <ac:chgData name="Aaron Levy" userId="297bf1f0-1c09-4901-8a90-e52ef06f3352" providerId="ADAL" clId="{2FE2751E-4902-4B65-B08B-ACAB1110C8C4}" dt="2025-06-24T19:49:25.800" v="2024" actId="1076"/>
          <ac:picMkLst>
            <pc:docMk/>
            <pc:sldMk cId="1943097251" sldId="280"/>
            <ac:picMk id="7" creationId="{AC0B2C8B-852D-E2CB-C97A-6BD4BCFC7C18}"/>
          </ac:picMkLst>
        </pc:picChg>
        <pc:picChg chg="add mod">
          <ac:chgData name="Aaron Levy" userId="297bf1f0-1c09-4901-8a90-e52ef06f3352" providerId="ADAL" clId="{2FE2751E-4902-4B65-B08B-ACAB1110C8C4}" dt="2025-06-24T19:50:42.032" v="2028" actId="1076"/>
          <ac:picMkLst>
            <pc:docMk/>
            <pc:sldMk cId="1943097251" sldId="280"/>
            <ac:picMk id="9" creationId="{0F223364-2FFA-7562-CCB4-9D8AFC74A03C}"/>
          </ac:picMkLst>
        </pc:picChg>
      </pc:sldChg>
      <pc:sldChg chg="addSp delSp modSp add del mod">
        <pc:chgData name="Aaron Levy" userId="297bf1f0-1c09-4901-8a90-e52ef06f3352" providerId="ADAL" clId="{2FE2751E-4902-4B65-B08B-ACAB1110C8C4}" dt="2025-06-24T19:42:58.836" v="2001" actId="2696"/>
        <pc:sldMkLst>
          <pc:docMk/>
          <pc:sldMk cId="2037701021" sldId="280"/>
        </pc:sldMkLst>
        <pc:spChg chg="del">
          <ac:chgData name="Aaron Levy" userId="297bf1f0-1c09-4901-8a90-e52ef06f3352" providerId="ADAL" clId="{2FE2751E-4902-4B65-B08B-ACAB1110C8C4}" dt="2025-06-24T19:41:07.214" v="1991" actId="478"/>
          <ac:spMkLst>
            <pc:docMk/>
            <pc:sldMk cId="2037701021" sldId="280"/>
            <ac:spMk id="2" creationId="{A4599223-1146-1672-5B65-A3E16476A837}"/>
          </ac:spMkLst>
        </pc:spChg>
        <pc:spChg chg="add del mod">
          <ac:chgData name="Aaron Levy" userId="297bf1f0-1c09-4901-8a90-e52ef06f3352" providerId="ADAL" clId="{2FE2751E-4902-4B65-B08B-ACAB1110C8C4}" dt="2025-06-24T19:41:08.934" v="1992" actId="478"/>
          <ac:spMkLst>
            <pc:docMk/>
            <pc:sldMk cId="2037701021" sldId="280"/>
            <ac:spMk id="5" creationId="{D0A3DA8E-6151-2CD1-4562-3C00483E21F4}"/>
          </ac:spMkLst>
        </pc:spChg>
        <pc:spChg chg="add del">
          <ac:chgData name="Aaron Levy" userId="297bf1f0-1c09-4901-8a90-e52ef06f3352" providerId="ADAL" clId="{2FE2751E-4902-4B65-B08B-ACAB1110C8C4}" dt="2025-06-24T19:42:26.198" v="1995" actId="22"/>
          <ac:spMkLst>
            <pc:docMk/>
            <pc:sldMk cId="2037701021" sldId="280"/>
            <ac:spMk id="8" creationId="{0B5567FC-D8C7-F726-D311-F4673CFC3E04}"/>
          </ac:spMkLst>
        </pc:spChg>
        <pc:spChg chg="add del">
          <ac:chgData name="Aaron Levy" userId="297bf1f0-1c09-4901-8a90-e52ef06f3352" providerId="ADAL" clId="{2FE2751E-4902-4B65-B08B-ACAB1110C8C4}" dt="2025-06-24T19:42:43.572" v="1997" actId="478"/>
          <ac:spMkLst>
            <pc:docMk/>
            <pc:sldMk cId="2037701021" sldId="280"/>
            <ac:spMk id="10" creationId="{C1883BB2-54BD-90BA-4EF3-22C6D3553BB6}"/>
          </ac:spMkLst>
        </pc:spChg>
        <pc:spChg chg="add del">
          <ac:chgData name="Aaron Levy" userId="297bf1f0-1c09-4901-8a90-e52ef06f3352" providerId="ADAL" clId="{2FE2751E-4902-4B65-B08B-ACAB1110C8C4}" dt="2025-06-24T19:42:50.524" v="1999" actId="478"/>
          <ac:spMkLst>
            <pc:docMk/>
            <pc:sldMk cId="2037701021" sldId="280"/>
            <ac:spMk id="12" creationId="{7EF29B04-8F2D-C26D-3372-9BD1EEC4B059}"/>
          </ac:spMkLst>
        </pc:spChg>
      </pc:sldChg>
      <pc:sldChg chg="addSp delSp modSp add del mod">
        <pc:chgData name="Aaron Levy" userId="297bf1f0-1c09-4901-8a90-e52ef06f3352" providerId="ADAL" clId="{2FE2751E-4902-4B65-B08B-ACAB1110C8C4}" dt="2025-06-24T19:44:19.225" v="2011" actId="2696"/>
        <pc:sldMkLst>
          <pc:docMk/>
          <pc:sldMk cId="2124366449" sldId="280"/>
        </pc:sldMkLst>
        <pc:spChg chg="del">
          <ac:chgData name="Aaron Levy" userId="297bf1f0-1c09-4901-8a90-e52ef06f3352" providerId="ADAL" clId="{2FE2751E-4902-4B65-B08B-ACAB1110C8C4}" dt="2025-06-24T19:44:02.083" v="2008" actId="478"/>
          <ac:spMkLst>
            <pc:docMk/>
            <pc:sldMk cId="2124366449" sldId="280"/>
            <ac:spMk id="2" creationId="{7F8C0BE5-C7FD-ED7F-AA6B-0839F6C819E7}"/>
          </ac:spMkLst>
        </pc:spChg>
        <pc:spChg chg="add del mod">
          <ac:chgData name="Aaron Levy" userId="297bf1f0-1c09-4901-8a90-e52ef06f3352" providerId="ADAL" clId="{2FE2751E-4902-4B65-B08B-ACAB1110C8C4}" dt="2025-06-24T19:44:05.204" v="2009" actId="21"/>
          <ac:spMkLst>
            <pc:docMk/>
            <pc:sldMk cId="2124366449" sldId="280"/>
            <ac:spMk id="7" creationId="{79622C4E-3BA1-06C3-1A61-6320F553BBEF}"/>
          </ac:spMkLst>
        </pc:spChg>
        <pc:picChg chg="mod">
          <ac:chgData name="Aaron Levy" userId="297bf1f0-1c09-4901-8a90-e52ef06f3352" providerId="ADAL" clId="{2FE2751E-4902-4B65-B08B-ACAB1110C8C4}" dt="2025-06-24T19:44:10.440" v="2010" actId="1076"/>
          <ac:picMkLst>
            <pc:docMk/>
            <pc:sldMk cId="2124366449" sldId="280"/>
            <ac:picMk id="4" creationId="{EAF976D0-3686-50BB-6AD9-9F89D6942D9A}"/>
          </ac:picMkLst>
        </pc:picChg>
      </pc:sldChg>
      <pc:sldChg chg="add del">
        <pc:chgData name="Aaron Levy" userId="297bf1f0-1c09-4901-8a90-e52ef06f3352" providerId="ADAL" clId="{2FE2751E-4902-4B65-B08B-ACAB1110C8C4}" dt="2025-06-24T19:48:58.534" v="2022" actId="2696"/>
        <pc:sldMkLst>
          <pc:docMk/>
          <pc:sldMk cId="1500917092" sldId="281"/>
        </pc:sldMkLst>
      </pc:sldChg>
      <pc:sldChg chg="addSp delSp modSp add mod">
        <pc:chgData name="Aaron Levy" userId="297bf1f0-1c09-4901-8a90-e52ef06f3352" providerId="ADAL" clId="{2FE2751E-4902-4B65-B08B-ACAB1110C8C4}" dt="2025-06-24T20:00:00.362" v="2410" actId="20577"/>
        <pc:sldMkLst>
          <pc:docMk/>
          <pc:sldMk cId="1643586952" sldId="281"/>
        </pc:sldMkLst>
        <pc:spChg chg="mod">
          <ac:chgData name="Aaron Levy" userId="297bf1f0-1c09-4901-8a90-e52ef06f3352" providerId="ADAL" clId="{2FE2751E-4902-4B65-B08B-ACAB1110C8C4}" dt="2025-06-24T19:57:30.997" v="2181" actId="20577"/>
          <ac:spMkLst>
            <pc:docMk/>
            <pc:sldMk cId="1643586952" sldId="281"/>
            <ac:spMk id="2" creationId="{68D64992-70B4-8668-2CA6-4D0028793210}"/>
          </ac:spMkLst>
        </pc:spChg>
        <pc:spChg chg="del mod">
          <ac:chgData name="Aaron Levy" userId="297bf1f0-1c09-4901-8a90-e52ef06f3352" providerId="ADAL" clId="{2FE2751E-4902-4B65-B08B-ACAB1110C8C4}" dt="2025-06-24T19:58:45.501" v="2189" actId="21"/>
          <ac:spMkLst>
            <pc:docMk/>
            <pc:sldMk cId="1643586952" sldId="281"/>
            <ac:spMk id="3" creationId="{B69A6DC4-4FEC-7608-3796-50B34BE7B3E8}"/>
          </ac:spMkLst>
        </pc:spChg>
        <pc:spChg chg="add mod">
          <ac:chgData name="Aaron Levy" userId="297bf1f0-1c09-4901-8a90-e52ef06f3352" providerId="ADAL" clId="{2FE2751E-4902-4B65-B08B-ACAB1110C8C4}" dt="2025-06-24T19:57:21.695" v="2180" actId="5793"/>
          <ac:spMkLst>
            <pc:docMk/>
            <pc:sldMk cId="1643586952" sldId="281"/>
            <ac:spMk id="4" creationId="{F6394BF9-F3C4-B09A-AE41-2D6F54725D0E}"/>
          </ac:spMkLst>
        </pc:spChg>
        <pc:spChg chg="add del mod">
          <ac:chgData name="Aaron Levy" userId="297bf1f0-1c09-4901-8a90-e52ef06f3352" providerId="ADAL" clId="{2FE2751E-4902-4B65-B08B-ACAB1110C8C4}" dt="2025-06-24T19:58:51.028" v="2191"/>
          <ac:spMkLst>
            <pc:docMk/>
            <pc:sldMk cId="1643586952" sldId="281"/>
            <ac:spMk id="7" creationId="{E9E5045D-1A6C-EC05-79CC-CFEEEFBDC5B7}"/>
          </ac:spMkLst>
        </pc:spChg>
        <pc:spChg chg="add mod">
          <ac:chgData name="Aaron Levy" userId="297bf1f0-1c09-4901-8a90-e52ef06f3352" providerId="ADAL" clId="{2FE2751E-4902-4B65-B08B-ACAB1110C8C4}" dt="2025-06-24T20:00:00.362" v="2410" actId="20577"/>
          <ac:spMkLst>
            <pc:docMk/>
            <pc:sldMk cId="1643586952" sldId="281"/>
            <ac:spMk id="8" creationId="{B69A6DC4-4FEC-7608-3796-50B34BE7B3E8}"/>
          </ac:spMkLst>
        </pc:spChg>
      </pc:sldChg>
      <pc:sldMasterChg chg="delSldLayout">
        <pc:chgData name="Aaron Levy" userId="297bf1f0-1c09-4901-8a90-e52ef06f3352" providerId="ADAL" clId="{2FE2751E-4902-4B65-B08B-ACAB1110C8C4}" dt="2025-06-24T19:43:43.901" v="2006" actId="2696"/>
        <pc:sldMasterMkLst>
          <pc:docMk/>
          <pc:sldMasterMk cId="2471340778" sldId="2147483660"/>
        </pc:sldMasterMkLst>
        <pc:sldLayoutChg chg="del">
          <pc:chgData name="Aaron Levy" userId="297bf1f0-1c09-4901-8a90-e52ef06f3352" providerId="ADAL" clId="{2FE2751E-4902-4B65-B08B-ACAB1110C8C4}" dt="2025-06-24T19:40:28.222" v="1955" actId="2696"/>
          <pc:sldLayoutMkLst>
            <pc:docMk/>
            <pc:sldMasterMk cId="2471340778" sldId="2147483660"/>
            <pc:sldLayoutMk cId="1479208203" sldId="2147483696"/>
          </pc:sldLayoutMkLst>
        </pc:sldLayoutChg>
        <pc:sldLayoutChg chg="del">
          <pc:chgData name="Aaron Levy" userId="297bf1f0-1c09-4901-8a90-e52ef06f3352" providerId="ADAL" clId="{2FE2751E-4902-4B65-B08B-ACAB1110C8C4}" dt="2025-06-24T19:43:43.901" v="2006" actId="2696"/>
          <pc:sldLayoutMkLst>
            <pc:docMk/>
            <pc:sldMasterMk cId="2471340778" sldId="2147483660"/>
            <pc:sldLayoutMk cId="2253520051" sldId="2147483696"/>
          </pc:sldLayoutMkLst>
        </pc:sldLayoutChg>
        <pc:sldLayoutChg chg="del">
          <pc:chgData name="Aaron Levy" userId="297bf1f0-1c09-4901-8a90-e52ef06f3352" providerId="ADAL" clId="{2FE2751E-4902-4B65-B08B-ACAB1110C8C4}" dt="2025-06-24T19:42:55.552" v="2000" actId="2696"/>
          <pc:sldLayoutMkLst>
            <pc:docMk/>
            <pc:sldMasterMk cId="2471340778" sldId="2147483660"/>
            <pc:sldLayoutMk cId="2674643541" sldId="2147483696"/>
          </pc:sldLayoutMkLst>
        </pc:sldLayoutChg>
      </pc:sldMasterChg>
    </pc:docChg>
  </pc:docChgLst>
  <pc:docChgLst>
    <pc:chgData name="Gabriel Maser" userId="175748ad-2e36-4e02-9cca-97db9ffe1020" providerId="ADAL" clId="{BEA6D6BB-08A5-4E3A-9428-1CC4E5F3CCE5}"/>
    <pc:docChg chg="undo redo custSel addSld delSld modSld">
      <pc:chgData name="Gabriel Maser" userId="175748ad-2e36-4e02-9cca-97db9ffe1020" providerId="ADAL" clId="{BEA6D6BB-08A5-4E3A-9428-1CC4E5F3CCE5}" dt="2025-06-25T04:36:33.990" v="1173" actId="1076"/>
      <pc:docMkLst>
        <pc:docMk/>
      </pc:docMkLst>
      <pc:sldChg chg="modSp mod">
        <pc:chgData name="Gabriel Maser" userId="175748ad-2e36-4e02-9cca-97db9ffe1020" providerId="ADAL" clId="{BEA6D6BB-08A5-4E3A-9428-1CC4E5F3CCE5}" dt="2025-06-25T04:17:12.724" v="641" actId="20577"/>
        <pc:sldMkLst>
          <pc:docMk/>
          <pc:sldMk cId="893679142" sldId="273"/>
        </pc:sldMkLst>
        <pc:spChg chg="mod">
          <ac:chgData name="Gabriel Maser" userId="175748ad-2e36-4e02-9cca-97db9ffe1020" providerId="ADAL" clId="{BEA6D6BB-08A5-4E3A-9428-1CC4E5F3CCE5}" dt="2025-06-25T04:07:05.495" v="111" actId="20577"/>
          <ac:spMkLst>
            <pc:docMk/>
            <pc:sldMk cId="893679142" sldId="273"/>
            <ac:spMk id="2" creationId="{C52049F9-A44E-2D45-AEF6-245567ECF531}"/>
          </ac:spMkLst>
        </pc:spChg>
        <pc:spChg chg="mod">
          <ac:chgData name="Gabriel Maser" userId="175748ad-2e36-4e02-9cca-97db9ffe1020" providerId="ADAL" clId="{BEA6D6BB-08A5-4E3A-9428-1CC4E5F3CCE5}" dt="2025-06-25T04:17:12.724" v="641" actId="20577"/>
          <ac:spMkLst>
            <pc:docMk/>
            <pc:sldMk cId="893679142" sldId="273"/>
            <ac:spMk id="3" creationId="{C501560C-2F79-F94F-B554-073CE4CC8AF8}"/>
          </ac:spMkLst>
        </pc:spChg>
      </pc:sldChg>
      <pc:sldChg chg="modSp mod">
        <pc:chgData name="Gabriel Maser" userId="175748ad-2e36-4e02-9cca-97db9ffe1020" providerId="ADAL" clId="{BEA6D6BB-08A5-4E3A-9428-1CC4E5F3CCE5}" dt="2025-06-24T18:50:51.197" v="2" actId="20577"/>
        <pc:sldMkLst>
          <pc:docMk/>
          <pc:sldMk cId="2002597990" sldId="274"/>
        </pc:sldMkLst>
        <pc:spChg chg="mod">
          <ac:chgData name="Gabriel Maser" userId="175748ad-2e36-4e02-9cca-97db9ffe1020" providerId="ADAL" clId="{BEA6D6BB-08A5-4E3A-9428-1CC4E5F3CCE5}" dt="2025-06-24T18:50:51.197" v="2" actId="20577"/>
          <ac:spMkLst>
            <pc:docMk/>
            <pc:sldMk cId="2002597990" sldId="274"/>
            <ac:spMk id="4" creationId="{9E074400-D5DE-CB49-B992-0E02E3968C08}"/>
          </ac:spMkLst>
        </pc:spChg>
      </pc:sldChg>
      <pc:sldChg chg="modSp mod">
        <pc:chgData name="Gabriel Maser" userId="175748ad-2e36-4e02-9cca-97db9ffe1020" providerId="ADAL" clId="{BEA6D6BB-08A5-4E3A-9428-1CC4E5F3CCE5}" dt="2025-06-25T04:18:45.063" v="680" actId="1035"/>
        <pc:sldMkLst>
          <pc:docMk/>
          <pc:sldMk cId="2713104063" sldId="275"/>
        </pc:sldMkLst>
        <pc:spChg chg="mod">
          <ac:chgData name="Gabriel Maser" userId="175748ad-2e36-4e02-9cca-97db9ffe1020" providerId="ADAL" clId="{BEA6D6BB-08A5-4E3A-9428-1CC4E5F3CCE5}" dt="2025-06-25T04:18:45.063" v="680" actId="1035"/>
          <ac:spMkLst>
            <pc:docMk/>
            <pc:sldMk cId="2713104063" sldId="275"/>
            <ac:spMk id="2" creationId="{F9FBDA8A-AEAC-845A-6081-36C91CF687DC}"/>
          </ac:spMkLst>
        </pc:spChg>
        <pc:spChg chg="mod">
          <ac:chgData name="Gabriel Maser" userId="175748ad-2e36-4e02-9cca-97db9ffe1020" providerId="ADAL" clId="{BEA6D6BB-08A5-4E3A-9428-1CC4E5F3CCE5}" dt="2025-06-25T04:18:45.063" v="680" actId="1035"/>
          <ac:spMkLst>
            <pc:docMk/>
            <pc:sldMk cId="2713104063" sldId="275"/>
            <ac:spMk id="3" creationId="{47717293-A8D8-82D9-86BF-E836331F9BA9}"/>
          </ac:spMkLst>
        </pc:spChg>
      </pc:sldChg>
      <pc:sldChg chg="addSp modSp mod">
        <pc:chgData name="Gabriel Maser" userId="175748ad-2e36-4e02-9cca-97db9ffe1020" providerId="ADAL" clId="{BEA6D6BB-08A5-4E3A-9428-1CC4E5F3CCE5}" dt="2025-06-25T04:36:33.990" v="1173" actId="1076"/>
        <pc:sldMkLst>
          <pc:docMk/>
          <pc:sldMk cId="1237355309" sldId="276"/>
        </pc:sldMkLst>
        <pc:spChg chg="mod">
          <ac:chgData name="Gabriel Maser" userId="175748ad-2e36-4e02-9cca-97db9ffe1020" providerId="ADAL" clId="{BEA6D6BB-08A5-4E3A-9428-1CC4E5F3CCE5}" dt="2025-06-25T04:36:29.968" v="1172" actId="1076"/>
          <ac:spMkLst>
            <pc:docMk/>
            <pc:sldMk cId="1237355309" sldId="276"/>
            <ac:spMk id="2" creationId="{2ADA3827-9CDD-5DF8-5AAF-D0C4A68C669E}"/>
          </ac:spMkLst>
        </pc:spChg>
        <pc:spChg chg="mod">
          <ac:chgData name="Gabriel Maser" userId="175748ad-2e36-4e02-9cca-97db9ffe1020" providerId="ADAL" clId="{BEA6D6BB-08A5-4E3A-9428-1CC4E5F3CCE5}" dt="2025-06-25T04:36:33.990" v="1173" actId="1076"/>
          <ac:spMkLst>
            <pc:docMk/>
            <pc:sldMk cId="1237355309" sldId="276"/>
            <ac:spMk id="3" creationId="{87540ECD-605A-831B-97D9-F0E5CDA26201}"/>
          </ac:spMkLst>
        </pc:spChg>
        <pc:picChg chg="add mod">
          <ac:chgData name="Gabriel Maser" userId="175748ad-2e36-4e02-9cca-97db9ffe1020" providerId="ADAL" clId="{BEA6D6BB-08A5-4E3A-9428-1CC4E5F3CCE5}" dt="2025-06-25T04:23:46.263" v="747" actId="1076"/>
          <ac:picMkLst>
            <pc:docMk/>
            <pc:sldMk cId="1237355309" sldId="276"/>
            <ac:picMk id="4" creationId="{A9CB6BC8-5DB6-7B8A-796C-E07E11E92CA7}"/>
          </ac:picMkLst>
        </pc:picChg>
        <pc:picChg chg="add mod">
          <ac:chgData name="Gabriel Maser" userId="175748ad-2e36-4e02-9cca-97db9ffe1020" providerId="ADAL" clId="{BEA6D6BB-08A5-4E3A-9428-1CC4E5F3CCE5}" dt="2025-06-25T04:23:46.263" v="747" actId="1076"/>
          <ac:picMkLst>
            <pc:docMk/>
            <pc:sldMk cId="1237355309" sldId="276"/>
            <ac:picMk id="5" creationId="{03F67D66-38D0-4A19-F493-D5C7443EAEA3}"/>
          </ac:picMkLst>
        </pc:picChg>
        <pc:picChg chg="add mod ord modCrop">
          <ac:chgData name="Gabriel Maser" userId="175748ad-2e36-4e02-9cca-97db9ffe1020" providerId="ADAL" clId="{BEA6D6BB-08A5-4E3A-9428-1CC4E5F3CCE5}" dt="2025-06-25T04:23:46.263" v="747" actId="1076"/>
          <ac:picMkLst>
            <pc:docMk/>
            <pc:sldMk cId="1237355309" sldId="276"/>
            <ac:picMk id="7" creationId="{3E83A8E1-1824-4EA4-E79D-8ADEC90FD55A}"/>
          </ac:picMkLst>
        </pc:picChg>
      </pc:sldChg>
      <pc:sldChg chg="modSp mod">
        <pc:chgData name="Gabriel Maser" userId="175748ad-2e36-4e02-9cca-97db9ffe1020" providerId="ADAL" clId="{BEA6D6BB-08A5-4E3A-9428-1CC4E5F3CCE5}" dt="2025-06-25T04:18:51.215" v="681" actId="1076"/>
        <pc:sldMkLst>
          <pc:docMk/>
          <pc:sldMk cId="4206701262" sldId="278"/>
        </pc:sldMkLst>
        <pc:spChg chg="mod">
          <ac:chgData name="Gabriel Maser" userId="175748ad-2e36-4e02-9cca-97db9ffe1020" providerId="ADAL" clId="{BEA6D6BB-08A5-4E3A-9428-1CC4E5F3CCE5}" dt="2025-06-25T04:18:51.215" v="681" actId="1076"/>
          <ac:spMkLst>
            <pc:docMk/>
            <pc:sldMk cId="4206701262" sldId="278"/>
            <ac:spMk id="2" creationId="{A590BD9D-0D56-7411-4A5F-959776F24ACF}"/>
          </ac:spMkLst>
        </pc:spChg>
        <pc:picChg chg="mod">
          <ac:chgData name="Gabriel Maser" userId="175748ad-2e36-4e02-9cca-97db9ffe1020" providerId="ADAL" clId="{BEA6D6BB-08A5-4E3A-9428-1CC4E5F3CCE5}" dt="2025-06-25T04:18:40.237" v="677" actId="14100"/>
          <ac:picMkLst>
            <pc:docMk/>
            <pc:sldMk cId="4206701262" sldId="278"/>
            <ac:picMk id="12" creationId="{A9AE70DF-87EA-53CE-9383-2C10F473625D}"/>
          </ac:picMkLst>
        </pc:picChg>
        <pc:picChg chg="mod">
          <ac:chgData name="Gabriel Maser" userId="175748ad-2e36-4e02-9cca-97db9ffe1020" providerId="ADAL" clId="{BEA6D6BB-08A5-4E3A-9428-1CC4E5F3CCE5}" dt="2025-06-25T04:18:40.237" v="677" actId="14100"/>
          <ac:picMkLst>
            <pc:docMk/>
            <pc:sldMk cId="4206701262" sldId="278"/>
            <ac:picMk id="16" creationId="{9D8F11C8-64DA-3679-D3F5-1C7455E593FB}"/>
          </ac:picMkLst>
        </pc:picChg>
        <pc:picChg chg="mod">
          <ac:chgData name="Gabriel Maser" userId="175748ad-2e36-4e02-9cca-97db9ffe1020" providerId="ADAL" clId="{BEA6D6BB-08A5-4E3A-9428-1CC4E5F3CCE5}" dt="2025-06-25T04:18:40.237" v="677" actId="14100"/>
          <ac:picMkLst>
            <pc:docMk/>
            <pc:sldMk cId="4206701262" sldId="278"/>
            <ac:picMk id="18" creationId="{C33171E7-1BFB-D8EC-4238-CDC4A2B7EBEF}"/>
          </ac:picMkLst>
        </pc:picChg>
        <pc:picChg chg="mod">
          <ac:chgData name="Gabriel Maser" userId="175748ad-2e36-4e02-9cca-97db9ffe1020" providerId="ADAL" clId="{BEA6D6BB-08A5-4E3A-9428-1CC4E5F3CCE5}" dt="2025-06-25T04:18:40.237" v="677" actId="14100"/>
          <ac:picMkLst>
            <pc:docMk/>
            <pc:sldMk cId="4206701262" sldId="278"/>
            <ac:picMk id="19" creationId="{DD7EB6F6-B0A1-52EF-2F9D-04EF469E1CB3}"/>
          </ac:picMkLst>
        </pc:picChg>
        <pc:picChg chg="mod">
          <ac:chgData name="Gabriel Maser" userId="175748ad-2e36-4e02-9cca-97db9ffe1020" providerId="ADAL" clId="{BEA6D6BB-08A5-4E3A-9428-1CC4E5F3CCE5}" dt="2025-06-25T04:18:40.237" v="677" actId="14100"/>
          <ac:picMkLst>
            <pc:docMk/>
            <pc:sldMk cId="4206701262" sldId="278"/>
            <ac:picMk id="21" creationId="{248AD7D8-5449-235C-A3D4-00808BC4CF0D}"/>
          </ac:picMkLst>
        </pc:picChg>
        <pc:picChg chg="mod">
          <ac:chgData name="Gabriel Maser" userId="175748ad-2e36-4e02-9cca-97db9ffe1020" providerId="ADAL" clId="{BEA6D6BB-08A5-4E3A-9428-1CC4E5F3CCE5}" dt="2025-06-25T04:18:40.237" v="677" actId="14100"/>
          <ac:picMkLst>
            <pc:docMk/>
            <pc:sldMk cId="4206701262" sldId="278"/>
            <ac:picMk id="22" creationId="{AEBA085B-F281-3EF6-D07F-8C3EFE813859}"/>
          </ac:picMkLst>
        </pc:picChg>
        <pc:picChg chg="mod">
          <ac:chgData name="Gabriel Maser" userId="175748ad-2e36-4e02-9cca-97db9ffe1020" providerId="ADAL" clId="{BEA6D6BB-08A5-4E3A-9428-1CC4E5F3CCE5}" dt="2025-06-25T04:18:40.237" v="677" actId="14100"/>
          <ac:picMkLst>
            <pc:docMk/>
            <pc:sldMk cId="4206701262" sldId="278"/>
            <ac:picMk id="24" creationId="{D860A2C2-F2F4-1C23-F1C7-1BDC8081F3E1}"/>
          </ac:picMkLst>
        </pc:picChg>
        <pc:picChg chg="mod">
          <ac:chgData name="Gabriel Maser" userId="175748ad-2e36-4e02-9cca-97db9ffe1020" providerId="ADAL" clId="{BEA6D6BB-08A5-4E3A-9428-1CC4E5F3CCE5}" dt="2025-06-25T04:18:40.237" v="677" actId="14100"/>
          <ac:picMkLst>
            <pc:docMk/>
            <pc:sldMk cId="4206701262" sldId="278"/>
            <ac:picMk id="26" creationId="{4DDCD787-E02D-0326-A09A-7935375CF937}"/>
          </ac:picMkLst>
        </pc:picChg>
        <pc:picChg chg="mod">
          <ac:chgData name="Gabriel Maser" userId="175748ad-2e36-4e02-9cca-97db9ffe1020" providerId="ADAL" clId="{BEA6D6BB-08A5-4E3A-9428-1CC4E5F3CCE5}" dt="2025-06-25T04:18:40.237" v="677" actId="14100"/>
          <ac:picMkLst>
            <pc:docMk/>
            <pc:sldMk cId="4206701262" sldId="278"/>
            <ac:picMk id="28" creationId="{42203744-F4F7-2DCB-1364-BBA882B4A66C}"/>
          </ac:picMkLst>
        </pc:picChg>
        <pc:picChg chg="mod">
          <ac:chgData name="Gabriel Maser" userId="175748ad-2e36-4e02-9cca-97db9ffe1020" providerId="ADAL" clId="{BEA6D6BB-08A5-4E3A-9428-1CC4E5F3CCE5}" dt="2025-06-25T04:18:40.237" v="677" actId="14100"/>
          <ac:picMkLst>
            <pc:docMk/>
            <pc:sldMk cId="4206701262" sldId="278"/>
            <ac:picMk id="30" creationId="{9A2EB775-9296-F28D-9D0A-99EA56C7015E}"/>
          </ac:picMkLst>
        </pc:picChg>
      </pc:sldChg>
      <pc:sldChg chg="del">
        <pc:chgData name="Gabriel Maser" userId="175748ad-2e36-4e02-9cca-97db9ffe1020" providerId="ADAL" clId="{BEA6D6BB-08A5-4E3A-9428-1CC4E5F3CCE5}" dt="2025-06-25T04:34:35.895" v="1156" actId="47"/>
        <pc:sldMkLst>
          <pc:docMk/>
          <pc:sldMk cId="564732780" sldId="279"/>
        </pc:sldMkLst>
      </pc:sldChg>
      <pc:sldChg chg="del">
        <pc:chgData name="Gabriel Maser" userId="175748ad-2e36-4e02-9cca-97db9ffe1020" providerId="ADAL" clId="{BEA6D6BB-08A5-4E3A-9428-1CC4E5F3CCE5}" dt="2025-06-25T04:34:34.395" v="1155" actId="47"/>
        <pc:sldMkLst>
          <pc:docMk/>
          <pc:sldMk cId="1943097251" sldId="280"/>
        </pc:sldMkLst>
      </pc:sldChg>
      <pc:sldChg chg="modSp del mod">
        <pc:chgData name="Gabriel Maser" userId="175748ad-2e36-4e02-9cca-97db9ffe1020" providerId="ADAL" clId="{BEA6D6BB-08A5-4E3A-9428-1CC4E5F3CCE5}" dt="2025-06-25T04:34:32.819" v="1154" actId="47"/>
        <pc:sldMkLst>
          <pc:docMk/>
          <pc:sldMk cId="1643586952" sldId="281"/>
        </pc:sldMkLst>
        <pc:spChg chg="mod">
          <ac:chgData name="Gabriel Maser" userId="175748ad-2e36-4e02-9cca-97db9ffe1020" providerId="ADAL" clId="{BEA6D6BB-08A5-4E3A-9428-1CC4E5F3CCE5}" dt="2025-06-25T04:34:30.184" v="1153" actId="6549"/>
          <ac:spMkLst>
            <pc:docMk/>
            <pc:sldMk cId="1643586952" sldId="281"/>
            <ac:spMk id="8" creationId="{B69A6DC4-4FEC-7608-3796-50B34BE7B3E8}"/>
          </ac:spMkLst>
        </pc:spChg>
      </pc:sldChg>
      <pc:sldChg chg="addSp delSp modSp add del mod">
        <pc:chgData name="Gabriel Maser" userId="175748ad-2e36-4e02-9cca-97db9ffe1020" providerId="ADAL" clId="{BEA6D6BB-08A5-4E3A-9428-1CC4E5F3CCE5}" dt="2025-06-25T04:36:12.322" v="1171" actId="1076"/>
        <pc:sldMkLst>
          <pc:docMk/>
          <pc:sldMk cId="4163055894" sldId="282"/>
        </pc:sldMkLst>
        <pc:spChg chg="mod">
          <ac:chgData name="Gabriel Maser" userId="175748ad-2e36-4e02-9cca-97db9ffe1020" providerId="ADAL" clId="{BEA6D6BB-08A5-4E3A-9428-1CC4E5F3CCE5}" dt="2025-06-25T04:36:12.322" v="1171" actId="1076"/>
          <ac:spMkLst>
            <pc:docMk/>
            <pc:sldMk cId="4163055894" sldId="282"/>
            <ac:spMk id="2" creationId="{463AB708-E890-7C23-DE3C-4A2F947F4E52}"/>
          </ac:spMkLst>
        </pc:spChg>
        <pc:spChg chg="mod">
          <ac:chgData name="Gabriel Maser" userId="175748ad-2e36-4e02-9cca-97db9ffe1020" providerId="ADAL" clId="{BEA6D6BB-08A5-4E3A-9428-1CC4E5F3CCE5}" dt="2025-06-25T04:36:07.353" v="1170" actId="14100"/>
          <ac:spMkLst>
            <pc:docMk/>
            <pc:sldMk cId="4163055894" sldId="282"/>
            <ac:spMk id="3" creationId="{E6572344-7871-0216-3C1D-DE4A2F0C0E87}"/>
          </ac:spMkLst>
        </pc:spChg>
        <pc:picChg chg="del">
          <ac:chgData name="Gabriel Maser" userId="175748ad-2e36-4e02-9cca-97db9ffe1020" providerId="ADAL" clId="{BEA6D6BB-08A5-4E3A-9428-1CC4E5F3CCE5}" dt="2025-06-25T04:24:02.772" v="752" actId="478"/>
          <ac:picMkLst>
            <pc:docMk/>
            <pc:sldMk cId="4163055894" sldId="282"/>
            <ac:picMk id="4" creationId="{26FD1DBF-6008-C735-CEF6-5830D598B31C}"/>
          </ac:picMkLst>
        </pc:picChg>
        <pc:picChg chg="del">
          <ac:chgData name="Gabriel Maser" userId="175748ad-2e36-4e02-9cca-97db9ffe1020" providerId="ADAL" clId="{BEA6D6BB-08A5-4E3A-9428-1CC4E5F3CCE5}" dt="2025-06-25T04:24:03.822" v="753" actId="478"/>
          <ac:picMkLst>
            <pc:docMk/>
            <pc:sldMk cId="4163055894" sldId="282"/>
            <ac:picMk id="5" creationId="{0B8EFB1E-5C8D-492B-4193-72DDE3D224B8}"/>
          </ac:picMkLst>
        </pc:picChg>
        <pc:picChg chg="del">
          <ac:chgData name="Gabriel Maser" userId="175748ad-2e36-4e02-9cca-97db9ffe1020" providerId="ADAL" clId="{BEA6D6BB-08A5-4E3A-9428-1CC4E5F3CCE5}" dt="2025-06-25T04:24:01.528" v="751" actId="478"/>
          <ac:picMkLst>
            <pc:docMk/>
            <pc:sldMk cId="4163055894" sldId="282"/>
            <ac:picMk id="7" creationId="{EFB6E587-5E9C-3C56-459D-3E4D6B700965}"/>
          </ac:picMkLst>
        </pc:picChg>
        <pc:picChg chg="add mod">
          <ac:chgData name="Gabriel Maser" userId="175748ad-2e36-4e02-9cca-97db9ffe1020" providerId="ADAL" clId="{BEA6D6BB-08A5-4E3A-9428-1CC4E5F3CCE5}" dt="2025-06-25T04:35:24.157" v="1165" actId="1076"/>
          <ac:picMkLst>
            <pc:docMk/>
            <pc:sldMk cId="4163055894" sldId="282"/>
            <ac:picMk id="9" creationId="{652F9098-0D57-7891-26CE-2E14F82CB8B0}"/>
          </ac:picMkLst>
        </pc:picChg>
      </pc:sldChg>
      <pc:sldChg chg="add del">
        <pc:chgData name="Gabriel Maser" userId="175748ad-2e36-4e02-9cca-97db9ffe1020" providerId="ADAL" clId="{BEA6D6BB-08A5-4E3A-9428-1CC4E5F3CCE5}" dt="2025-06-25T04:23:54.818" v="750" actId="47"/>
        <pc:sldMkLst>
          <pc:docMk/>
          <pc:sldMk cId="2007643398"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17B7A-1F1E-D44E-B7C0-AC6460414C31}"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A750F-F142-2D41-9176-ECE8562AEB58}" type="slidenum">
              <a:rPr lang="en-US" smtClean="0"/>
              <a:t>‹#›</a:t>
            </a:fld>
            <a:endParaRPr lang="en-US"/>
          </a:p>
        </p:txBody>
      </p:sp>
    </p:spTree>
    <p:extLst>
      <p:ext uri="{BB962C8B-B14F-4D97-AF65-F5344CB8AC3E}">
        <p14:creationId xmlns:p14="http://schemas.microsoft.com/office/powerpoint/2010/main" val="416208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a:t>
            </a:fld>
            <a:endParaRPr lang="en-US"/>
          </a:p>
        </p:txBody>
      </p:sp>
    </p:spTree>
    <p:extLst>
      <p:ext uri="{BB962C8B-B14F-4D97-AF65-F5344CB8AC3E}">
        <p14:creationId xmlns:p14="http://schemas.microsoft.com/office/powerpoint/2010/main" val="44733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Rigorous national codes and standards are developed by non-profit standards development organizations (SDOs) through a consensus-based process at no cost to taxpayers. The current standards development system has been effective and efficient for 125 years. Officials at the federal, state, local, and municipal levels depend on the expertise of these SDOs by often incorporating codes and standards into the laws they enact. The result has saved lives, fostered economic growth, and generated billions of dollars in taxpayer savings.</a:t>
            </a:r>
          </a:p>
        </p:txBody>
      </p:sp>
      <p:sp>
        <p:nvSpPr>
          <p:cNvPr id="4" name="Slide Number Placeholder 3"/>
          <p:cNvSpPr>
            <a:spLocks noGrp="1"/>
          </p:cNvSpPr>
          <p:nvPr>
            <p:ph type="sldNum" sz="quarter" idx="5"/>
          </p:nvPr>
        </p:nvSpPr>
        <p:spPr/>
        <p:txBody>
          <a:bodyPr/>
          <a:lstStyle/>
          <a:p>
            <a:fld id="{5A2A750F-F142-2D41-9176-ECE8562AEB58}" type="slidenum">
              <a:rPr lang="en-US" smtClean="0"/>
              <a:t>2</a:t>
            </a:fld>
            <a:endParaRPr lang="en-US"/>
          </a:p>
        </p:txBody>
      </p:sp>
    </p:spTree>
    <p:extLst>
      <p:ext uri="{BB962C8B-B14F-4D97-AF65-F5344CB8AC3E}">
        <p14:creationId xmlns:p14="http://schemas.microsoft.com/office/powerpoint/2010/main" val="85728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passage of the bipartisan Pro Codes Act will ensure the continued production of high-quality standards and codes that are integral to the functioning of American society.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H.R. 4072 clarifies that a standard does not lose its copyright protection by being referred to in a law or regulation, provided that the standard is available for free viewing on a publicly accessible website. This solution will enable the American people to access codes and standards that affect their daily lives at no cost, while preserving the efficient and effective public-private standards development system.</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3</a:t>
            </a:fld>
            <a:endParaRPr lang="en-US"/>
          </a:p>
        </p:txBody>
      </p:sp>
    </p:spTree>
    <p:extLst>
      <p:ext uri="{BB962C8B-B14F-4D97-AF65-F5344CB8AC3E}">
        <p14:creationId xmlns:p14="http://schemas.microsoft.com/office/powerpoint/2010/main" val="114888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0E9B1-EDCB-EFEB-3BD9-E70B822AE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23920-1F09-B334-E4F8-34DA2D2D8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5C79E-CAAC-17E4-7640-738814D5FE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F6F110-F585-B682-6AF2-8D4EB5FD1BED}"/>
              </a:ext>
            </a:extLst>
          </p:cNvPr>
          <p:cNvSpPr>
            <a:spLocks noGrp="1"/>
          </p:cNvSpPr>
          <p:nvPr>
            <p:ph type="sldNum" sz="quarter" idx="5"/>
          </p:nvPr>
        </p:nvSpPr>
        <p:spPr/>
        <p:txBody>
          <a:bodyPr/>
          <a:lstStyle/>
          <a:p>
            <a:fld id="{5A2A750F-F142-2D41-9176-ECE8562AEB58}" type="slidenum">
              <a:rPr lang="en-US" smtClean="0"/>
              <a:t>4</a:t>
            </a:fld>
            <a:endParaRPr lang="en-US"/>
          </a:p>
        </p:txBody>
      </p:sp>
    </p:spTree>
    <p:extLst>
      <p:ext uri="{BB962C8B-B14F-4D97-AF65-F5344CB8AC3E}">
        <p14:creationId xmlns:p14="http://schemas.microsoft.com/office/powerpoint/2010/main" val="146114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5</a:t>
            </a:fld>
            <a:endParaRPr lang="en-US"/>
          </a:p>
        </p:txBody>
      </p:sp>
    </p:spTree>
    <p:extLst>
      <p:ext uri="{BB962C8B-B14F-4D97-AF65-F5344CB8AC3E}">
        <p14:creationId xmlns:p14="http://schemas.microsoft.com/office/powerpoint/2010/main" val="43351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4BAD-47CA-B074-1427-2FFF0BA67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E1751-28B2-3CA6-0EC2-644083CC7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B21CE-DF93-B965-3E1F-094CCA46F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74646-FB04-F65D-3BE9-50A3C0F45109}"/>
              </a:ext>
            </a:extLst>
          </p:cNvPr>
          <p:cNvSpPr>
            <a:spLocks noGrp="1"/>
          </p:cNvSpPr>
          <p:nvPr>
            <p:ph type="sldNum" sz="quarter" idx="5"/>
          </p:nvPr>
        </p:nvSpPr>
        <p:spPr/>
        <p:txBody>
          <a:bodyPr/>
          <a:lstStyle/>
          <a:p>
            <a:fld id="{5A2A750F-F142-2D41-9176-ECE8562AEB58}" type="slidenum">
              <a:rPr lang="en-US" smtClean="0"/>
              <a:t>6</a:t>
            </a:fld>
            <a:endParaRPr lang="en-US"/>
          </a:p>
        </p:txBody>
      </p:sp>
    </p:spTree>
    <p:extLst>
      <p:ext uri="{BB962C8B-B14F-4D97-AF65-F5344CB8AC3E}">
        <p14:creationId xmlns:p14="http://schemas.microsoft.com/office/powerpoint/2010/main" val="241046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2A750F-F142-2D41-9176-ECE8562AEB58}" type="slidenum">
              <a:rPr lang="en-US" smtClean="0"/>
              <a:t>7</a:t>
            </a:fld>
            <a:endParaRPr lang="en-US"/>
          </a:p>
        </p:txBody>
      </p:sp>
    </p:spTree>
    <p:extLst>
      <p:ext uri="{BB962C8B-B14F-4D97-AF65-F5344CB8AC3E}">
        <p14:creationId xmlns:p14="http://schemas.microsoft.com/office/powerpoint/2010/main" val="89518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C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0;p30">
            <a:extLst>
              <a:ext uri="{FF2B5EF4-FFF2-40B4-BE49-F238E27FC236}">
                <a16:creationId xmlns:a16="http://schemas.microsoft.com/office/drawing/2014/main" id="{74C5722E-B61D-AD45-8FD2-9097BF34D76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tretch>
            <a:fillRect/>
          </a:stretch>
        </p:blipFill>
        <p:spPr>
          <a:xfrm>
            <a:off x="1202617" y="1779169"/>
            <a:ext cx="2155179" cy="792469"/>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marL="0" indent="0">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Sample 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marL="0" indent="0">
              <a:lnSpc>
                <a:spcPct val="100000"/>
              </a:lnSpc>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Subtitle/Date</a:t>
            </a:r>
          </a:p>
        </p:txBody>
      </p:sp>
    </p:spTree>
    <p:extLst>
      <p:ext uri="{BB962C8B-B14F-4D97-AF65-F5344CB8AC3E}">
        <p14:creationId xmlns:p14="http://schemas.microsoft.com/office/powerpoint/2010/main" val="2536332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Opt 1">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FD487CA-B76C-7048-B316-2AC7CAC0E36E}"/>
              </a:ext>
            </a:extLst>
          </p:cNvPr>
          <p:cNvSpPr>
            <a:spLocks noGrp="1"/>
          </p:cNvSpPr>
          <p:nvPr>
            <p:ph type="title" hasCustomPrompt="1"/>
          </p:nvPr>
        </p:nvSpPr>
        <p:spPr>
          <a:xfrm>
            <a:off x="926475" y="1079943"/>
            <a:ext cx="5819098" cy="564282"/>
          </a:xfrm>
        </p:spPr>
        <p:txBody>
          <a:bodyPr/>
          <a:lstStyle>
            <a:lvl1pPr>
              <a:defRPr sz="2200">
                <a:solidFill>
                  <a:schemeClr val="tx2"/>
                </a:solidFill>
              </a:defRPr>
            </a:lvl1pPr>
          </a:lstStyle>
          <a:p>
            <a:r>
              <a:rPr lang="en-US"/>
              <a:t>Click to add Title</a:t>
            </a:r>
          </a:p>
        </p:txBody>
      </p:sp>
      <p:sp>
        <p:nvSpPr>
          <p:cNvPr id="7" name="Google Shape;9018;p31">
            <a:extLst>
              <a:ext uri="{FF2B5EF4-FFF2-40B4-BE49-F238E27FC236}">
                <a16:creationId xmlns:a16="http://schemas.microsoft.com/office/drawing/2014/main" id="{C1A190D2-182B-E547-8E9A-7A3512EE337A}"/>
              </a:ext>
            </a:extLst>
          </p:cNvPr>
          <p:cNvSpPr/>
          <p:nvPr userDrawn="1"/>
        </p:nvSpPr>
        <p:spPr>
          <a:xfrm>
            <a:off x="7433100" y="0"/>
            <a:ext cx="1710900" cy="515162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9;p31">
            <a:extLst>
              <a:ext uri="{FF2B5EF4-FFF2-40B4-BE49-F238E27FC236}">
                <a16:creationId xmlns:a16="http://schemas.microsoft.com/office/drawing/2014/main" id="{B983D2DE-7063-5F47-AE6D-6B5CAB21672A}"/>
              </a:ext>
            </a:extLst>
          </p:cNvPr>
          <p:cNvSpPr/>
          <p:nvPr userDrawn="1"/>
        </p:nvSpPr>
        <p:spPr>
          <a:xfrm>
            <a:off x="7265549" y="143925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B0E9CFB4-1EA8-C540-ABE7-0AF0F5F4A534}"/>
              </a:ext>
            </a:extLst>
          </p:cNvPr>
          <p:cNvSpPr>
            <a:spLocks noGrp="1"/>
          </p:cNvSpPr>
          <p:nvPr>
            <p:ph type="body" sz="quarter" idx="10"/>
          </p:nvPr>
        </p:nvSpPr>
        <p:spPr>
          <a:xfrm>
            <a:off x="926475"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F8D07F0B-8AD4-8541-9AE6-5C08C00C307F}"/>
              </a:ext>
            </a:extLst>
          </p:cNvPr>
          <p:cNvPicPr>
            <a:picLocks noChangeAspect="1"/>
          </p:cNvPicPr>
          <p:nvPr userDrawn="1"/>
        </p:nvPicPr>
        <p:blipFill>
          <a:blip r:embed="rId2"/>
          <a:stretch>
            <a:fillRect/>
          </a:stretch>
        </p:blipFill>
        <p:spPr>
          <a:xfrm>
            <a:off x="7834513" y="246888"/>
            <a:ext cx="908074" cy="332222"/>
          </a:xfrm>
          <a:prstGeom prst="rect">
            <a:avLst/>
          </a:prstGeom>
        </p:spPr>
      </p:pic>
      <p:sp>
        <p:nvSpPr>
          <p:cNvPr id="9" name="Slide Number Placeholder 5">
            <a:extLst>
              <a:ext uri="{FF2B5EF4-FFF2-40B4-BE49-F238E27FC236}">
                <a16:creationId xmlns:a16="http://schemas.microsoft.com/office/drawing/2014/main" id="{0E574468-8C3C-1144-A6CC-E8474754E9CA}"/>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10125864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Opt 2">
    <p:bg>
      <p:bgRef idx="1001">
        <a:schemeClr val="bg2"/>
      </p:bgRef>
    </p:bg>
    <p:spTree>
      <p:nvGrpSpPr>
        <p:cNvPr id="1" name=""/>
        <p:cNvGrpSpPr/>
        <p:nvPr/>
      </p:nvGrpSpPr>
      <p:grpSpPr>
        <a:xfrm>
          <a:off x="0" y="0"/>
          <a:ext cx="0" cy="0"/>
          <a:chOff x="0" y="0"/>
          <a:chExt cx="0" cy="0"/>
        </a:xfrm>
      </p:grpSpPr>
      <p:sp>
        <p:nvSpPr>
          <p:cNvPr id="7" name="Google Shape;9042;p33">
            <a:extLst>
              <a:ext uri="{FF2B5EF4-FFF2-40B4-BE49-F238E27FC236}">
                <a16:creationId xmlns:a16="http://schemas.microsoft.com/office/drawing/2014/main" id="{26852664-00FF-6D4F-995A-3E138C91BB9D}"/>
              </a:ext>
            </a:extLst>
          </p:cNvPr>
          <p:cNvSpPr/>
          <p:nvPr userDrawn="1"/>
        </p:nvSpPr>
        <p:spPr>
          <a:xfrm>
            <a:off x="915300" y="0"/>
            <a:ext cx="1190700" cy="51435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4;p33">
            <a:extLst>
              <a:ext uri="{FF2B5EF4-FFF2-40B4-BE49-F238E27FC236}">
                <a16:creationId xmlns:a16="http://schemas.microsoft.com/office/drawing/2014/main" id="{EE456F1F-154D-6D43-AA69-8C17D18DF4B9}"/>
              </a:ext>
            </a:extLst>
          </p:cNvPr>
          <p:cNvSpPr/>
          <p:nvPr userDrawn="1"/>
        </p:nvSpPr>
        <p:spPr>
          <a:xfrm>
            <a:off x="778950" y="2878500"/>
            <a:ext cx="272700" cy="22650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BE7C8C97-3C83-F24D-99F7-D20444680102}"/>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a:t>Click to add Title</a:t>
            </a:r>
          </a:p>
        </p:txBody>
      </p:sp>
      <p:sp>
        <p:nvSpPr>
          <p:cNvPr id="11" name="Text Placeholder 14">
            <a:extLst>
              <a:ext uri="{FF2B5EF4-FFF2-40B4-BE49-F238E27FC236}">
                <a16:creationId xmlns:a16="http://schemas.microsoft.com/office/drawing/2014/main" id="{4F31D98B-1560-2D48-8BE0-ED79F6C035AF}"/>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9" name="Slide Number Placeholder 5">
            <a:extLst>
              <a:ext uri="{FF2B5EF4-FFF2-40B4-BE49-F238E27FC236}">
                <a16:creationId xmlns:a16="http://schemas.microsoft.com/office/drawing/2014/main" id="{E4B3B2FF-015E-2E45-9895-1D7DC614B322}"/>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2617361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Opt 3">
    <p:bg>
      <p:bgRef idx="1001">
        <a:schemeClr val="bg2"/>
      </p:bgRef>
    </p:bg>
    <p:spTree>
      <p:nvGrpSpPr>
        <p:cNvPr id="1" name=""/>
        <p:cNvGrpSpPr/>
        <p:nvPr/>
      </p:nvGrpSpPr>
      <p:grpSpPr>
        <a:xfrm>
          <a:off x="0" y="0"/>
          <a:ext cx="0" cy="0"/>
          <a:chOff x="0" y="0"/>
          <a:chExt cx="0" cy="0"/>
        </a:xfrm>
      </p:grpSpPr>
      <p:sp>
        <p:nvSpPr>
          <p:cNvPr id="6" name="Google Shape;9405;p60">
            <a:extLst>
              <a:ext uri="{FF2B5EF4-FFF2-40B4-BE49-F238E27FC236}">
                <a16:creationId xmlns:a16="http://schemas.microsoft.com/office/drawing/2014/main" id="{1EBA1B50-3D86-8247-ABAF-4298C911CDDF}"/>
              </a:ext>
            </a:extLst>
          </p:cNvPr>
          <p:cNvSpPr/>
          <p:nvPr userDrawn="1"/>
        </p:nvSpPr>
        <p:spPr>
          <a:xfrm>
            <a:off x="0" y="0"/>
            <a:ext cx="1451100" cy="5151932"/>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6;p60">
            <a:extLst>
              <a:ext uri="{FF2B5EF4-FFF2-40B4-BE49-F238E27FC236}">
                <a16:creationId xmlns:a16="http://schemas.microsoft.com/office/drawing/2014/main" id="{D5437F08-F4CE-4D47-B9AC-159B73258FCE}"/>
              </a:ext>
            </a:extLst>
          </p:cNvPr>
          <p:cNvSpPr/>
          <p:nvPr userDrawn="1"/>
        </p:nvSpPr>
        <p:spPr>
          <a:xfrm>
            <a:off x="1314750" y="3678032"/>
            <a:ext cx="272700" cy="147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2">
            <a:extLst>
              <a:ext uri="{FF2B5EF4-FFF2-40B4-BE49-F238E27FC236}">
                <a16:creationId xmlns:a16="http://schemas.microsoft.com/office/drawing/2014/main" id="{E002DD81-F92B-E94C-B1A6-BB5969647C0D}"/>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a:t>Click to add Title</a:t>
            </a:r>
          </a:p>
        </p:txBody>
      </p:sp>
      <p:sp>
        <p:nvSpPr>
          <p:cNvPr id="8" name="Text Placeholder 14">
            <a:extLst>
              <a:ext uri="{FF2B5EF4-FFF2-40B4-BE49-F238E27FC236}">
                <a16:creationId xmlns:a16="http://schemas.microsoft.com/office/drawing/2014/main" id="{0EF2A329-EFF7-3C47-8EFE-E09017B56617}"/>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9" name="Slide Number Placeholder 5">
            <a:extLst>
              <a:ext uri="{FF2B5EF4-FFF2-40B4-BE49-F238E27FC236}">
                <a16:creationId xmlns:a16="http://schemas.microsoft.com/office/drawing/2014/main" id="{3D999AB9-8EE0-9E40-83A6-F88DB3A568F4}"/>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3594018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Opt 4">
    <p:bg>
      <p:bgRef idx="1001">
        <a:schemeClr val="bg2"/>
      </p:bgRef>
    </p:bg>
    <p:spTree>
      <p:nvGrpSpPr>
        <p:cNvPr id="1" name=""/>
        <p:cNvGrpSpPr/>
        <p:nvPr/>
      </p:nvGrpSpPr>
      <p:grpSpPr>
        <a:xfrm>
          <a:off x="0" y="0"/>
          <a:ext cx="0" cy="0"/>
          <a:chOff x="0" y="0"/>
          <a:chExt cx="0" cy="0"/>
        </a:xfrm>
      </p:grpSpPr>
      <p:sp>
        <p:nvSpPr>
          <p:cNvPr id="6" name="Google Shape;9405;p60">
            <a:extLst>
              <a:ext uri="{FF2B5EF4-FFF2-40B4-BE49-F238E27FC236}">
                <a16:creationId xmlns:a16="http://schemas.microsoft.com/office/drawing/2014/main" id="{1EBA1B50-3D86-8247-ABAF-4298C911CDDF}"/>
              </a:ext>
            </a:extLst>
          </p:cNvPr>
          <p:cNvSpPr/>
          <p:nvPr userDrawn="1"/>
        </p:nvSpPr>
        <p:spPr>
          <a:xfrm>
            <a:off x="-1" y="0"/>
            <a:ext cx="809491" cy="5151932"/>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6;p60">
            <a:extLst>
              <a:ext uri="{FF2B5EF4-FFF2-40B4-BE49-F238E27FC236}">
                <a16:creationId xmlns:a16="http://schemas.microsoft.com/office/drawing/2014/main" id="{D5437F08-F4CE-4D47-B9AC-159B73258FCE}"/>
              </a:ext>
            </a:extLst>
          </p:cNvPr>
          <p:cNvSpPr/>
          <p:nvPr userDrawn="1"/>
        </p:nvSpPr>
        <p:spPr>
          <a:xfrm>
            <a:off x="673141" y="3678032"/>
            <a:ext cx="272700" cy="147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2">
            <a:extLst>
              <a:ext uri="{FF2B5EF4-FFF2-40B4-BE49-F238E27FC236}">
                <a16:creationId xmlns:a16="http://schemas.microsoft.com/office/drawing/2014/main" id="{E002DD81-F92B-E94C-B1A6-BB5969647C0D}"/>
              </a:ext>
            </a:extLst>
          </p:cNvPr>
          <p:cNvSpPr>
            <a:spLocks noGrp="1"/>
          </p:cNvSpPr>
          <p:nvPr>
            <p:ph type="title" hasCustomPrompt="1"/>
          </p:nvPr>
        </p:nvSpPr>
        <p:spPr>
          <a:xfrm>
            <a:off x="1685925" y="1079943"/>
            <a:ext cx="6784933" cy="564282"/>
          </a:xfrm>
        </p:spPr>
        <p:txBody>
          <a:bodyPr/>
          <a:lstStyle>
            <a:lvl1pPr>
              <a:defRPr sz="2200">
                <a:solidFill>
                  <a:schemeClr val="tx2"/>
                </a:solidFill>
              </a:defRPr>
            </a:lvl1pPr>
          </a:lstStyle>
          <a:p>
            <a:r>
              <a:rPr lang="en-US"/>
              <a:t>Click to add Title</a:t>
            </a:r>
          </a:p>
        </p:txBody>
      </p:sp>
      <p:sp>
        <p:nvSpPr>
          <p:cNvPr id="8" name="Text Placeholder 14">
            <a:extLst>
              <a:ext uri="{FF2B5EF4-FFF2-40B4-BE49-F238E27FC236}">
                <a16:creationId xmlns:a16="http://schemas.microsoft.com/office/drawing/2014/main" id="{0EF2A329-EFF7-3C47-8EFE-E09017B56617}"/>
              </a:ext>
            </a:extLst>
          </p:cNvPr>
          <p:cNvSpPr>
            <a:spLocks noGrp="1"/>
          </p:cNvSpPr>
          <p:nvPr>
            <p:ph type="body" sz="quarter" idx="10"/>
          </p:nvPr>
        </p:nvSpPr>
        <p:spPr>
          <a:xfrm>
            <a:off x="1685926" y="1644225"/>
            <a:ext cx="6784934"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9" name="Slide Number Placeholder 5">
            <a:extLst>
              <a:ext uri="{FF2B5EF4-FFF2-40B4-BE49-F238E27FC236}">
                <a16:creationId xmlns:a16="http://schemas.microsoft.com/office/drawing/2014/main" id="{3D999AB9-8EE0-9E40-83A6-F88DB3A568F4}"/>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00455895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8F3C5C7-3F67-FA42-A7A1-59C217095A27}"/>
              </a:ext>
            </a:extLst>
          </p:cNvPr>
          <p:cNvSpPr>
            <a:spLocks noGrp="1"/>
          </p:cNvSpPr>
          <p:nvPr>
            <p:ph type="body" sz="quarter" idx="10" hasCustomPrompt="1"/>
          </p:nvPr>
        </p:nvSpPr>
        <p:spPr>
          <a:xfrm>
            <a:off x="2581440" y="2390371"/>
            <a:ext cx="5043502" cy="340200"/>
          </a:xfrm>
        </p:spPr>
        <p:txBody>
          <a:bodyPr/>
          <a:lstStyle>
            <a:lvl1pP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Section Title</a:t>
            </a:r>
          </a:p>
        </p:txBody>
      </p:sp>
      <p:sp>
        <p:nvSpPr>
          <p:cNvPr id="9" name="Google Shape;9059;p35">
            <a:extLst>
              <a:ext uri="{FF2B5EF4-FFF2-40B4-BE49-F238E27FC236}">
                <a16:creationId xmlns:a16="http://schemas.microsoft.com/office/drawing/2014/main" id="{1B9B3E82-D941-864C-AE47-406317953ED4}"/>
              </a:ext>
            </a:extLst>
          </p:cNvPr>
          <p:cNvSpPr/>
          <p:nvPr userDrawn="1"/>
        </p:nvSpPr>
        <p:spPr>
          <a:xfrm>
            <a:off x="5524200" y="-7802"/>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60;p35">
            <a:extLst>
              <a:ext uri="{FF2B5EF4-FFF2-40B4-BE49-F238E27FC236}">
                <a16:creationId xmlns:a16="http://schemas.microsoft.com/office/drawing/2014/main" id="{7A6742FC-D8BF-E34F-B7CA-A3EA624E7E57}"/>
              </a:ext>
            </a:extLst>
          </p:cNvPr>
          <p:cNvSpPr/>
          <p:nvPr userDrawn="1"/>
        </p:nvSpPr>
        <p:spPr>
          <a:xfrm>
            <a:off x="194400" y="4924750"/>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61;p35">
            <a:extLst>
              <a:ext uri="{FF2B5EF4-FFF2-40B4-BE49-F238E27FC236}">
                <a16:creationId xmlns:a16="http://schemas.microsoft.com/office/drawing/2014/main" id="{E6E3F7B8-E6AB-D045-A68C-B93C663F2CE2}"/>
              </a:ext>
            </a:extLst>
          </p:cNvPr>
          <p:cNvSpPr/>
          <p:nvPr userDrawn="1"/>
        </p:nvSpPr>
        <p:spPr>
          <a:xfrm>
            <a:off x="-7951" y="3134551"/>
            <a:ext cx="1944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62;p35">
            <a:extLst>
              <a:ext uri="{FF2B5EF4-FFF2-40B4-BE49-F238E27FC236}">
                <a16:creationId xmlns:a16="http://schemas.microsoft.com/office/drawing/2014/main" id="{BE737E1C-7F2B-4D46-91EF-475BEF83167A}"/>
              </a:ext>
            </a:extLst>
          </p:cNvPr>
          <p:cNvSpPr/>
          <p:nvPr userDrawn="1"/>
        </p:nvSpPr>
        <p:spPr>
          <a:xfrm>
            <a:off x="8132251" y="210898"/>
            <a:ext cx="10197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5">
            <a:extLst>
              <a:ext uri="{FF2B5EF4-FFF2-40B4-BE49-F238E27FC236}">
                <a16:creationId xmlns:a16="http://schemas.microsoft.com/office/drawing/2014/main" id="{4028647A-187F-E644-BAF9-AA8D482BDF8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9405128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pt 2 - Light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3FB30B-9A4D-D746-9CC5-1DF43E413E63}"/>
              </a:ext>
            </a:extLst>
          </p:cNvPr>
          <p:cNvSpPr>
            <a:spLocks noGrp="1"/>
          </p:cNvSpPr>
          <p:nvPr>
            <p:ph type="pic" sz="quarter" idx="10"/>
          </p:nvPr>
        </p:nvSpPr>
        <p:spPr>
          <a:xfrm>
            <a:off x="2673000" y="0"/>
            <a:ext cx="6471000" cy="5143500"/>
          </a:xfrm>
          <a:custGeom>
            <a:avLst/>
            <a:gdLst>
              <a:gd name="connsiteX0" fmla="*/ 0 w 6471000"/>
              <a:gd name="connsiteY0" fmla="*/ 0 h 5143500"/>
              <a:gd name="connsiteX1" fmla="*/ 6471000 w 6471000"/>
              <a:gd name="connsiteY1" fmla="*/ 0 h 5143500"/>
              <a:gd name="connsiteX2" fmla="*/ 6471000 w 6471000"/>
              <a:gd name="connsiteY2" fmla="*/ 5143500 h 5143500"/>
              <a:gd name="connsiteX3" fmla="*/ 0 w 6471000"/>
              <a:gd name="connsiteY3" fmla="*/ 5143500 h 5143500"/>
              <a:gd name="connsiteX4" fmla="*/ 0 w 6471000"/>
              <a:gd name="connsiteY4" fmla="*/ 4710698 h 5143500"/>
              <a:gd name="connsiteX5" fmla="*/ 1510688 w 6471000"/>
              <a:gd name="connsiteY5" fmla="*/ 4710698 h 5143500"/>
              <a:gd name="connsiteX6" fmla="*/ 1510688 w 6471000"/>
              <a:gd name="connsiteY6" fmla="*/ 2433398 h 5143500"/>
              <a:gd name="connsiteX7" fmla="*/ 0 w 6471000"/>
              <a:gd name="connsiteY7" fmla="*/ 2433398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000" h="5143500">
                <a:moveTo>
                  <a:pt x="0" y="0"/>
                </a:moveTo>
                <a:lnTo>
                  <a:pt x="6471000" y="0"/>
                </a:lnTo>
                <a:lnTo>
                  <a:pt x="6471000" y="5143500"/>
                </a:lnTo>
                <a:lnTo>
                  <a:pt x="0" y="5143500"/>
                </a:lnTo>
                <a:lnTo>
                  <a:pt x="0" y="4710698"/>
                </a:lnTo>
                <a:lnTo>
                  <a:pt x="1510688" y="4710698"/>
                </a:lnTo>
                <a:lnTo>
                  <a:pt x="1510688" y="2433398"/>
                </a:lnTo>
                <a:lnTo>
                  <a:pt x="0" y="2433398"/>
                </a:lnTo>
                <a:close/>
              </a:path>
            </a:pathLst>
          </a:custGeom>
        </p:spPr>
        <p:txBody>
          <a:bodyPr wrap="square">
            <a:noAutofit/>
          </a:bodyPr>
          <a:lstStyle/>
          <a:p>
            <a:endParaRPr lang="en-US"/>
          </a:p>
        </p:txBody>
      </p:sp>
      <p:sp>
        <p:nvSpPr>
          <p:cNvPr id="13" name="Google Shape;9070;p36">
            <a:extLst>
              <a:ext uri="{FF2B5EF4-FFF2-40B4-BE49-F238E27FC236}">
                <a16:creationId xmlns:a16="http://schemas.microsoft.com/office/drawing/2014/main" id="{E7017483-4896-C347-B7A9-6765C29CC4DA}"/>
              </a:ext>
            </a:extLst>
          </p:cNvPr>
          <p:cNvSpPr/>
          <p:nvPr userDrawn="1"/>
        </p:nvSpPr>
        <p:spPr>
          <a:xfrm>
            <a:off x="-67456" y="2436875"/>
            <a:ext cx="4251144" cy="227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83;p37">
            <a:extLst>
              <a:ext uri="{FF2B5EF4-FFF2-40B4-BE49-F238E27FC236}">
                <a16:creationId xmlns:a16="http://schemas.microsoft.com/office/drawing/2014/main" id="{1E1876D8-0A4E-1D47-8321-955E70B769C4}"/>
              </a:ext>
            </a:extLst>
          </p:cNvPr>
          <p:cNvSpPr/>
          <p:nvPr userDrawn="1"/>
        </p:nvSpPr>
        <p:spPr>
          <a:xfrm>
            <a:off x="3870278" y="3605075"/>
            <a:ext cx="313410" cy="1109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23F628AA-7EAA-CC41-BF6E-8BC8C82C51E7}"/>
              </a:ext>
            </a:extLst>
          </p:cNvPr>
          <p:cNvSpPr>
            <a:spLocks noGrp="1"/>
          </p:cNvSpPr>
          <p:nvPr>
            <p:ph type="body" sz="quarter" idx="11" hasCustomPrompt="1"/>
          </p:nvPr>
        </p:nvSpPr>
        <p:spPr>
          <a:xfrm>
            <a:off x="591738" y="2732228"/>
            <a:ext cx="3103498" cy="340200"/>
          </a:xfrm>
        </p:spPr>
        <p:txBody>
          <a:bodyPr/>
          <a:lstStyle>
            <a:lvl1pPr algn="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Section Title</a:t>
            </a:r>
          </a:p>
        </p:txBody>
      </p:sp>
      <p:sp>
        <p:nvSpPr>
          <p:cNvPr id="16" name="Text Placeholder 14">
            <a:extLst>
              <a:ext uri="{FF2B5EF4-FFF2-40B4-BE49-F238E27FC236}">
                <a16:creationId xmlns:a16="http://schemas.microsoft.com/office/drawing/2014/main" id="{84D434F3-D5BF-2345-BA7C-770A73160330}"/>
              </a:ext>
            </a:extLst>
          </p:cNvPr>
          <p:cNvSpPr>
            <a:spLocks noGrp="1"/>
          </p:cNvSpPr>
          <p:nvPr>
            <p:ph type="body" sz="quarter" idx="12" hasCustomPrompt="1"/>
          </p:nvPr>
        </p:nvSpPr>
        <p:spPr>
          <a:xfrm>
            <a:off x="591737" y="3216914"/>
            <a:ext cx="3103499" cy="646125"/>
          </a:xfrm>
        </p:spPr>
        <p:txBody>
          <a:bodyPr/>
          <a:lstStyle>
            <a:lvl1pPr marL="0" indent="0" algn="r">
              <a:lnSpc>
                <a:spcPct val="100000"/>
              </a:lnSpc>
              <a:buNone/>
              <a:defRPr sz="14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Text</a:t>
            </a:r>
          </a:p>
        </p:txBody>
      </p:sp>
      <p:sp>
        <p:nvSpPr>
          <p:cNvPr id="8" name="Slide Number Placeholder 5">
            <a:extLst>
              <a:ext uri="{FF2B5EF4-FFF2-40B4-BE49-F238E27FC236}">
                <a16:creationId xmlns:a16="http://schemas.microsoft.com/office/drawing/2014/main" id="{52371EC4-EE93-5046-B270-C00F07337F75}"/>
              </a:ext>
            </a:extLst>
          </p:cNvPr>
          <p:cNvSpPr>
            <a:spLocks noGrp="1"/>
          </p:cNvSpPr>
          <p:nvPr>
            <p:ph type="sldNum" sz="quarter" idx="4"/>
          </p:nvPr>
        </p:nvSpPr>
        <p:spPr>
          <a:xfrm>
            <a:off x="274072"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380735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pt 5">
    <p:bg>
      <p:bgRef idx="1001">
        <a:schemeClr val="bg2"/>
      </p:bgRef>
    </p:bg>
    <p:spTree>
      <p:nvGrpSpPr>
        <p:cNvPr id="1" name=""/>
        <p:cNvGrpSpPr/>
        <p:nvPr/>
      </p:nvGrpSpPr>
      <p:grpSpPr>
        <a:xfrm>
          <a:off x="0" y="0"/>
          <a:ext cx="0" cy="0"/>
          <a:chOff x="0" y="0"/>
          <a:chExt cx="0" cy="0"/>
        </a:xfrm>
      </p:grpSpPr>
      <p:sp>
        <p:nvSpPr>
          <p:cNvPr id="5" name="Google Shape;9089;p38">
            <a:extLst>
              <a:ext uri="{FF2B5EF4-FFF2-40B4-BE49-F238E27FC236}">
                <a16:creationId xmlns:a16="http://schemas.microsoft.com/office/drawing/2014/main" id="{791CE818-E15F-564A-851F-6660849C1A84}"/>
              </a:ext>
            </a:extLst>
          </p:cNvPr>
          <p:cNvSpPr/>
          <p:nvPr userDrawn="1"/>
        </p:nvSpPr>
        <p:spPr>
          <a:xfrm>
            <a:off x="0" y="0"/>
            <a:ext cx="19359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Placeholder 14">
            <a:extLst>
              <a:ext uri="{FF2B5EF4-FFF2-40B4-BE49-F238E27FC236}">
                <a16:creationId xmlns:a16="http://schemas.microsoft.com/office/drawing/2014/main" id="{57840CFA-3307-DB46-8D54-A9F19D36A9B3}"/>
              </a:ext>
            </a:extLst>
          </p:cNvPr>
          <p:cNvSpPr>
            <a:spLocks noGrp="1"/>
          </p:cNvSpPr>
          <p:nvPr>
            <p:ph type="body" sz="quarter" idx="11" hasCustomPrompt="1"/>
          </p:nvPr>
        </p:nvSpPr>
        <p:spPr>
          <a:xfrm>
            <a:off x="442898" y="2411912"/>
            <a:ext cx="118302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Title</a:t>
            </a:r>
          </a:p>
        </p:txBody>
      </p:sp>
      <p:sp>
        <p:nvSpPr>
          <p:cNvPr id="10" name="Text Placeholder 9">
            <a:extLst>
              <a:ext uri="{FF2B5EF4-FFF2-40B4-BE49-F238E27FC236}">
                <a16:creationId xmlns:a16="http://schemas.microsoft.com/office/drawing/2014/main" id="{6A904B2B-F36D-0C40-B3CF-1B8465EFA603}"/>
              </a:ext>
            </a:extLst>
          </p:cNvPr>
          <p:cNvSpPr>
            <a:spLocks noGrp="1"/>
          </p:cNvSpPr>
          <p:nvPr>
            <p:ph type="body" sz="quarter" idx="10" hasCustomPrompt="1"/>
          </p:nvPr>
        </p:nvSpPr>
        <p:spPr>
          <a:xfrm>
            <a:off x="2586038" y="1333500"/>
            <a:ext cx="5800725" cy="2181225"/>
          </a:xfrm>
        </p:spPr>
        <p:txBody>
          <a:bodyPr/>
          <a:lstStyle>
            <a:lvl1pPr marL="0" indent="0">
              <a:lnSpc>
                <a:spcPct val="130000"/>
              </a:lnSpc>
              <a:buNone/>
              <a:defRPr sz="1600" b="0" i="0">
                <a:solidFill>
                  <a:schemeClr val="tx2"/>
                </a:solidFill>
                <a:latin typeface="Calibri Light" panose="020F0302020204030204" pitchFamily="34" charset="0"/>
                <a:cs typeface="Calibri Light" panose="020F0302020204030204" pitchFamily="34" charset="0"/>
              </a:defRPr>
            </a:lvl1pPr>
            <a:lvl2pPr>
              <a:buNone/>
              <a:defRPr b="0" i="0">
                <a:latin typeface="Calibri Light" panose="020F0302020204030204" pitchFamily="34" charset="0"/>
                <a:cs typeface="Calibri Light" panose="020F0302020204030204" pitchFamily="34" charset="0"/>
              </a:defRPr>
            </a:lvl2pPr>
            <a:lvl3pPr>
              <a:buNone/>
              <a:defRPr b="0" i="0">
                <a:latin typeface="Calibri Light" panose="020F0302020204030204" pitchFamily="34" charset="0"/>
                <a:cs typeface="Calibri Light" panose="020F0302020204030204" pitchFamily="34" charset="0"/>
              </a:defRPr>
            </a:lvl3pPr>
            <a:lvl4pPr>
              <a:buNone/>
              <a:defRPr b="0" i="0">
                <a:latin typeface="Calibri Light" panose="020F0302020204030204" pitchFamily="34" charset="0"/>
                <a:cs typeface="Calibri Light" panose="020F0302020204030204" pitchFamily="34" charset="0"/>
              </a:defRPr>
            </a:lvl4pPr>
            <a:lvl5pPr>
              <a:buNone/>
              <a:defRPr b="0" i="0">
                <a:latin typeface="Calibri Light" panose="020F0302020204030204" pitchFamily="34" charset="0"/>
                <a:cs typeface="Calibri Light" panose="020F0302020204030204" pitchFamily="34" charset="0"/>
              </a:defRPr>
            </a:lvl5pPr>
          </a:lstStyle>
          <a:p>
            <a:pPr lvl="0"/>
            <a:r>
              <a:rPr lang="en-US"/>
              <a:t>Text</a:t>
            </a:r>
          </a:p>
          <a:p>
            <a:pPr lvl="0"/>
            <a:endParaRPr lang="en-US"/>
          </a:p>
        </p:txBody>
      </p:sp>
      <p:sp>
        <p:nvSpPr>
          <p:cNvPr id="7" name="Google Shape;9091;p38">
            <a:extLst>
              <a:ext uri="{FF2B5EF4-FFF2-40B4-BE49-F238E27FC236}">
                <a16:creationId xmlns:a16="http://schemas.microsoft.com/office/drawing/2014/main" id="{9D281D6E-293A-ED4B-9A04-FBBCCC61ED26}"/>
              </a:ext>
            </a:extLst>
          </p:cNvPr>
          <p:cNvSpPr/>
          <p:nvPr userDrawn="1"/>
        </p:nvSpPr>
        <p:spPr>
          <a:xfrm>
            <a:off x="17995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C144FBC-CDCD-A545-8493-E2AEB25F5321}"/>
              </a:ext>
            </a:extLst>
          </p:cNvPr>
          <p:cNvPicPr>
            <a:picLocks noChangeAspect="1"/>
          </p:cNvPicPr>
          <p:nvPr userDrawn="1"/>
        </p:nvPicPr>
        <p:blipFill>
          <a:blip r:embed="rId2"/>
          <a:stretch>
            <a:fillRect/>
          </a:stretch>
        </p:blipFill>
        <p:spPr>
          <a:xfrm>
            <a:off x="376440" y="244044"/>
            <a:ext cx="908074" cy="332222"/>
          </a:xfrm>
          <a:prstGeom prst="rect">
            <a:avLst/>
          </a:prstGeom>
        </p:spPr>
      </p:pic>
      <p:sp>
        <p:nvSpPr>
          <p:cNvPr id="8" name="Slide Number Placeholder 5">
            <a:extLst>
              <a:ext uri="{FF2B5EF4-FFF2-40B4-BE49-F238E27FC236}">
                <a16:creationId xmlns:a16="http://schemas.microsoft.com/office/drawing/2014/main" id="{3B93D66F-C769-0C4E-95FA-11467290316F}"/>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30983092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Opt 6">
    <p:spTree>
      <p:nvGrpSpPr>
        <p:cNvPr id="1" name=""/>
        <p:cNvGrpSpPr/>
        <p:nvPr/>
      </p:nvGrpSpPr>
      <p:grpSpPr>
        <a:xfrm>
          <a:off x="0" y="0"/>
          <a:ext cx="0" cy="0"/>
          <a:chOff x="0" y="0"/>
          <a:chExt cx="0" cy="0"/>
        </a:xfrm>
      </p:grpSpPr>
      <p:sp>
        <p:nvSpPr>
          <p:cNvPr id="8" name="Google Shape;9089;p38">
            <a:extLst>
              <a:ext uri="{FF2B5EF4-FFF2-40B4-BE49-F238E27FC236}">
                <a16:creationId xmlns:a16="http://schemas.microsoft.com/office/drawing/2014/main" id="{4A8C13C5-CA7D-8249-8B4E-2629A33267AD}"/>
              </a:ext>
            </a:extLst>
          </p:cNvPr>
          <p:cNvSpPr/>
          <p:nvPr userDrawn="1"/>
        </p:nvSpPr>
        <p:spPr>
          <a:xfrm>
            <a:off x="0"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91;p38">
            <a:extLst>
              <a:ext uri="{FF2B5EF4-FFF2-40B4-BE49-F238E27FC236}">
                <a16:creationId xmlns:a16="http://schemas.microsoft.com/office/drawing/2014/main" id="{70C7D5D4-40C8-B344-9389-0FCB4D2E48D8}"/>
              </a:ext>
            </a:extLst>
          </p:cNvPr>
          <p:cNvSpPr/>
          <p:nvPr userDrawn="1"/>
        </p:nvSpPr>
        <p:spPr>
          <a:xfrm>
            <a:off x="1125122"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89;p38">
            <a:extLst>
              <a:ext uri="{FF2B5EF4-FFF2-40B4-BE49-F238E27FC236}">
                <a16:creationId xmlns:a16="http://schemas.microsoft.com/office/drawing/2014/main" id="{7CA68A28-23D1-914C-8CE9-EBC98AF65540}"/>
              </a:ext>
            </a:extLst>
          </p:cNvPr>
          <p:cNvSpPr/>
          <p:nvPr userDrawn="1"/>
        </p:nvSpPr>
        <p:spPr>
          <a:xfrm>
            <a:off x="7883744"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91;p38">
            <a:extLst>
              <a:ext uri="{FF2B5EF4-FFF2-40B4-BE49-F238E27FC236}">
                <a16:creationId xmlns:a16="http://schemas.microsoft.com/office/drawing/2014/main" id="{4F8C32E2-F803-2C49-9C0F-1717F3DD0233}"/>
              </a:ext>
            </a:extLst>
          </p:cNvPr>
          <p:cNvSpPr/>
          <p:nvPr userDrawn="1"/>
        </p:nvSpPr>
        <p:spPr>
          <a:xfrm>
            <a:off x="7746178"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00;p39">
            <a:extLst>
              <a:ext uri="{FF2B5EF4-FFF2-40B4-BE49-F238E27FC236}">
                <a16:creationId xmlns:a16="http://schemas.microsoft.com/office/drawing/2014/main" id="{17CBD9FD-0C1E-9945-A04A-DE31B5F85F2D}"/>
              </a:ext>
            </a:extLst>
          </p:cNvPr>
          <p:cNvSpPr txBox="1">
            <a:spLocks/>
          </p:cNvSpPr>
          <p:nvPr userDrawn="1"/>
        </p:nvSpPr>
        <p:spPr>
          <a:xfrm>
            <a:off x="2249291" y="3053415"/>
            <a:ext cx="4687227" cy="16441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nSpc>
                <a:spcPct val="150000"/>
              </a:lnSpc>
              <a:buClr>
                <a:schemeClr val="dk1"/>
              </a:buClr>
              <a:buSzPts val="1100"/>
              <a:buFontTx/>
              <a:buChar char="-"/>
            </a:pPr>
            <a:endParaRPr lang="en-US" sz="1100">
              <a:solidFill>
                <a:srgbClr val="333333"/>
              </a:solidFill>
              <a:latin typeface="Roboto Light"/>
              <a:ea typeface="Roboto Light"/>
              <a:cs typeface="Roboto Light"/>
              <a:sym typeface="Roboto Light"/>
            </a:endParaRPr>
          </a:p>
        </p:txBody>
      </p:sp>
      <p:sp>
        <p:nvSpPr>
          <p:cNvPr id="16" name="Title 12">
            <a:extLst>
              <a:ext uri="{FF2B5EF4-FFF2-40B4-BE49-F238E27FC236}">
                <a16:creationId xmlns:a16="http://schemas.microsoft.com/office/drawing/2014/main" id="{0CAB5A53-55FF-AE4D-A1AC-AB931F44D48B}"/>
              </a:ext>
            </a:extLst>
          </p:cNvPr>
          <p:cNvSpPr>
            <a:spLocks noGrp="1"/>
          </p:cNvSpPr>
          <p:nvPr>
            <p:ph type="title" hasCustomPrompt="1"/>
          </p:nvPr>
        </p:nvSpPr>
        <p:spPr>
          <a:xfrm>
            <a:off x="2207482" y="996307"/>
            <a:ext cx="5140989" cy="564282"/>
          </a:xfrm>
        </p:spPr>
        <p:txBody>
          <a:bodyPr/>
          <a:lstStyle>
            <a:lvl1pPr>
              <a:defRPr sz="2200">
                <a:solidFill>
                  <a:schemeClr val="tx2"/>
                </a:solidFill>
              </a:defRPr>
            </a:lvl1pPr>
          </a:lstStyle>
          <a:p>
            <a:r>
              <a:rPr lang="en-US"/>
              <a:t>Title</a:t>
            </a:r>
          </a:p>
        </p:txBody>
      </p:sp>
      <p:sp>
        <p:nvSpPr>
          <p:cNvPr id="17" name="Text Placeholder 14">
            <a:extLst>
              <a:ext uri="{FF2B5EF4-FFF2-40B4-BE49-F238E27FC236}">
                <a16:creationId xmlns:a16="http://schemas.microsoft.com/office/drawing/2014/main" id="{38A6CFDF-7D8C-C145-97BD-565C06727C74}"/>
              </a:ext>
            </a:extLst>
          </p:cNvPr>
          <p:cNvSpPr>
            <a:spLocks noGrp="1"/>
          </p:cNvSpPr>
          <p:nvPr>
            <p:ph type="body" sz="quarter" idx="10" hasCustomPrompt="1"/>
          </p:nvPr>
        </p:nvSpPr>
        <p:spPr>
          <a:xfrm>
            <a:off x="2207483" y="1560589"/>
            <a:ext cx="5140990"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10" name="Slide Number Placeholder 5">
            <a:extLst>
              <a:ext uri="{FF2B5EF4-FFF2-40B4-BE49-F238E27FC236}">
                <a16:creationId xmlns:a16="http://schemas.microsoft.com/office/drawing/2014/main" id="{C6054867-1C92-4F49-A3E9-D2759234B736}"/>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20269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Opt 7">
    <p:bg>
      <p:bgRef idx="1001">
        <a:schemeClr val="bg2"/>
      </p:bgRef>
    </p:bg>
    <p:spTree>
      <p:nvGrpSpPr>
        <p:cNvPr id="1" name=""/>
        <p:cNvGrpSpPr/>
        <p:nvPr/>
      </p:nvGrpSpPr>
      <p:grpSpPr>
        <a:xfrm>
          <a:off x="0" y="0"/>
          <a:ext cx="0" cy="0"/>
          <a:chOff x="0" y="0"/>
          <a:chExt cx="0" cy="0"/>
        </a:xfrm>
      </p:grpSpPr>
      <p:sp>
        <p:nvSpPr>
          <p:cNvPr id="8" name="Google Shape;9193;p47">
            <a:extLst>
              <a:ext uri="{FF2B5EF4-FFF2-40B4-BE49-F238E27FC236}">
                <a16:creationId xmlns:a16="http://schemas.microsoft.com/office/drawing/2014/main" id="{CB2F15C0-4007-0844-87FD-3C7421B32001}"/>
              </a:ext>
            </a:extLst>
          </p:cNvPr>
          <p:cNvSpPr/>
          <p:nvPr userDrawn="1"/>
        </p:nvSpPr>
        <p:spPr>
          <a:xfrm>
            <a:off x="8871300" y="4017600"/>
            <a:ext cx="272700" cy="11259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97;p47">
            <a:extLst>
              <a:ext uri="{FF2B5EF4-FFF2-40B4-BE49-F238E27FC236}">
                <a16:creationId xmlns:a16="http://schemas.microsoft.com/office/drawing/2014/main" id="{9B7EEB7E-1F44-A44D-AFCA-26373AFE0068}"/>
              </a:ext>
            </a:extLst>
          </p:cNvPr>
          <p:cNvSpPr/>
          <p:nvPr userDrawn="1"/>
        </p:nvSpPr>
        <p:spPr>
          <a:xfrm>
            <a:off x="0" y="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2">
            <a:extLst>
              <a:ext uri="{FF2B5EF4-FFF2-40B4-BE49-F238E27FC236}">
                <a16:creationId xmlns:a16="http://schemas.microsoft.com/office/drawing/2014/main" id="{316D2FA7-FC12-9C46-9F7A-1E1894DA7F73}"/>
              </a:ext>
            </a:extLst>
          </p:cNvPr>
          <p:cNvSpPr>
            <a:spLocks noGrp="1"/>
          </p:cNvSpPr>
          <p:nvPr>
            <p:ph type="title" hasCustomPrompt="1"/>
          </p:nvPr>
        </p:nvSpPr>
        <p:spPr>
          <a:xfrm>
            <a:off x="2001506" y="996307"/>
            <a:ext cx="5140989" cy="564282"/>
          </a:xfrm>
        </p:spPr>
        <p:txBody>
          <a:bodyPr/>
          <a:lstStyle>
            <a:lvl1pPr algn="ctr">
              <a:defRPr sz="2200">
                <a:solidFill>
                  <a:schemeClr val="tx2"/>
                </a:solidFill>
              </a:defRPr>
            </a:lvl1pPr>
          </a:lstStyle>
          <a:p>
            <a:r>
              <a:rPr lang="en-US"/>
              <a:t>Title</a:t>
            </a:r>
          </a:p>
        </p:txBody>
      </p:sp>
      <p:sp>
        <p:nvSpPr>
          <p:cNvPr id="11" name="Text Placeholder 14">
            <a:extLst>
              <a:ext uri="{FF2B5EF4-FFF2-40B4-BE49-F238E27FC236}">
                <a16:creationId xmlns:a16="http://schemas.microsoft.com/office/drawing/2014/main" id="{118BE196-6795-F84A-A828-1F512D178D6C}"/>
              </a:ext>
            </a:extLst>
          </p:cNvPr>
          <p:cNvSpPr>
            <a:spLocks noGrp="1"/>
          </p:cNvSpPr>
          <p:nvPr>
            <p:ph type="body" sz="quarter" idx="10" hasCustomPrompt="1"/>
          </p:nvPr>
        </p:nvSpPr>
        <p:spPr>
          <a:xfrm>
            <a:off x="2001505" y="1560589"/>
            <a:ext cx="5140990" cy="2265000"/>
          </a:xfrm>
        </p:spPr>
        <p:txBody>
          <a:bodyPr/>
          <a:lstStyle>
            <a:lvl1pPr marL="0" indent="0" algn="ctr">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6" name="Slide Number Placeholder 5">
            <a:extLst>
              <a:ext uri="{FF2B5EF4-FFF2-40B4-BE49-F238E27FC236}">
                <a16:creationId xmlns:a16="http://schemas.microsoft.com/office/drawing/2014/main" id="{0CFE1875-D154-594B-A7B3-24C9E2B644A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35745774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Opt 8">
    <p:bg>
      <p:bgRef idx="1001">
        <a:schemeClr val="bg2"/>
      </p:bgRef>
    </p:bg>
    <p:spTree>
      <p:nvGrpSpPr>
        <p:cNvPr id="1" name=""/>
        <p:cNvGrpSpPr/>
        <p:nvPr/>
      </p:nvGrpSpPr>
      <p:grpSpPr>
        <a:xfrm>
          <a:off x="0" y="0"/>
          <a:ext cx="0" cy="0"/>
          <a:chOff x="0" y="0"/>
          <a:chExt cx="0" cy="0"/>
        </a:xfrm>
      </p:grpSpPr>
      <p:sp>
        <p:nvSpPr>
          <p:cNvPr id="11" name="Google Shape;9213;p49">
            <a:extLst>
              <a:ext uri="{FF2B5EF4-FFF2-40B4-BE49-F238E27FC236}">
                <a16:creationId xmlns:a16="http://schemas.microsoft.com/office/drawing/2014/main" id="{7F7069AE-CB4C-844A-95BC-551E61D89D0F}"/>
              </a:ext>
            </a:extLst>
          </p:cNvPr>
          <p:cNvSpPr/>
          <p:nvPr userDrawn="1"/>
        </p:nvSpPr>
        <p:spPr>
          <a:xfrm flipH="1">
            <a:off x="0" y="0"/>
            <a:ext cx="45720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16;p49">
            <a:extLst>
              <a:ext uri="{FF2B5EF4-FFF2-40B4-BE49-F238E27FC236}">
                <a16:creationId xmlns:a16="http://schemas.microsoft.com/office/drawing/2014/main" id="{56C72E86-F9B8-9441-A400-EABA655F6FE9}"/>
              </a:ext>
            </a:extLst>
          </p:cNvPr>
          <p:cNvSpPr/>
          <p:nvPr userDrawn="1"/>
        </p:nvSpPr>
        <p:spPr>
          <a:xfrm>
            <a:off x="44356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2">
            <a:extLst>
              <a:ext uri="{FF2B5EF4-FFF2-40B4-BE49-F238E27FC236}">
                <a16:creationId xmlns:a16="http://schemas.microsoft.com/office/drawing/2014/main" id="{3E0DAB50-161C-A84D-8702-C33D21D518E5}"/>
              </a:ext>
            </a:extLst>
          </p:cNvPr>
          <p:cNvSpPr>
            <a:spLocks noGrp="1"/>
          </p:cNvSpPr>
          <p:nvPr>
            <p:ph type="title" hasCustomPrompt="1"/>
          </p:nvPr>
        </p:nvSpPr>
        <p:spPr>
          <a:xfrm>
            <a:off x="540626" y="571243"/>
            <a:ext cx="3581670" cy="564282"/>
          </a:xfrm>
        </p:spPr>
        <p:txBody>
          <a:bodyPr/>
          <a:lstStyle>
            <a:lvl1pPr>
              <a:defRPr sz="2200">
                <a:solidFill>
                  <a:schemeClr val="bg1"/>
                </a:solidFill>
              </a:defRPr>
            </a:lvl1pPr>
          </a:lstStyle>
          <a:p>
            <a:r>
              <a:rPr lang="en-US"/>
              <a:t>Title</a:t>
            </a:r>
          </a:p>
        </p:txBody>
      </p:sp>
      <p:sp>
        <p:nvSpPr>
          <p:cNvPr id="13" name="Text Placeholder 14">
            <a:extLst>
              <a:ext uri="{FF2B5EF4-FFF2-40B4-BE49-F238E27FC236}">
                <a16:creationId xmlns:a16="http://schemas.microsoft.com/office/drawing/2014/main" id="{B456291C-CD71-A54D-9615-9F3A5DB4BE98}"/>
              </a:ext>
            </a:extLst>
          </p:cNvPr>
          <p:cNvSpPr>
            <a:spLocks noGrp="1"/>
          </p:cNvSpPr>
          <p:nvPr>
            <p:ph type="body" sz="quarter" idx="10" hasCustomPrompt="1"/>
          </p:nvPr>
        </p:nvSpPr>
        <p:spPr>
          <a:xfrm>
            <a:off x="540626" y="1885825"/>
            <a:ext cx="3581671"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19" name="Text Placeholder 14">
            <a:extLst>
              <a:ext uri="{FF2B5EF4-FFF2-40B4-BE49-F238E27FC236}">
                <a16:creationId xmlns:a16="http://schemas.microsoft.com/office/drawing/2014/main" id="{34D4D9E7-1610-9241-9B74-DBA310809F22}"/>
              </a:ext>
            </a:extLst>
          </p:cNvPr>
          <p:cNvSpPr>
            <a:spLocks noGrp="1"/>
          </p:cNvSpPr>
          <p:nvPr>
            <p:ph type="body" sz="quarter" idx="11"/>
          </p:nvPr>
        </p:nvSpPr>
        <p:spPr>
          <a:xfrm>
            <a:off x="4955393" y="1885825"/>
            <a:ext cx="3843833" cy="2265000"/>
          </a:xfrm>
        </p:spPr>
        <p:txBody>
          <a:bodyPr/>
          <a:lstStyle>
            <a:lvl1pPr>
              <a:lnSpc>
                <a:spcPct val="150000"/>
              </a:lnSpc>
              <a:spcBef>
                <a:spcPts val="0"/>
              </a:spcBef>
              <a:defRPr sz="14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21" name="Text Placeholder 14">
            <a:extLst>
              <a:ext uri="{FF2B5EF4-FFF2-40B4-BE49-F238E27FC236}">
                <a16:creationId xmlns:a16="http://schemas.microsoft.com/office/drawing/2014/main" id="{26005372-295F-0649-8066-2CC1A97F1236}"/>
              </a:ext>
            </a:extLst>
          </p:cNvPr>
          <p:cNvSpPr>
            <a:spLocks noGrp="1"/>
          </p:cNvSpPr>
          <p:nvPr>
            <p:ph type="body" sz="quarter" idx="12" hasCustomPrompt="1"/>
          </p:nvPr>
        </p:nvSpPr>
        <p:spPr>
          <a:xfrm>
            <a:off x="540626" y="1379095"/>
            <a:ext cx="3581671" cy="464695"/>
          </a:xfrm>
        </p:spPr>
        <p:txBody>
          <a:bodyPr/>
          <a:lstStyle>
            <a:lvl1pPr marL="0" indent="0">
              <a:lnSpc>
                <a:spcPct val="100000"/>
              </a:lnSpc>
              <a:spcBef>
                <a:spcPts val="0"/>
              </a:spcBef>
              <a:buNone/>
              <a:defRPr sz="20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Subtitle </a:t>
            </a:r>
          </a:p>
        </p:txBody>
      </p:sp>
      <p:sp>
        <p:nvSpPr>
          <p:cNvPr id="23" name="Text Placeholder 14">
            <a:extLst>
              <a:ext uri="{FF2B5EF4-FFF2-40B4-BE49-F238E27FC236}">
                <a16:creationId xmlns:a16="http://schemas.microsoft.com/office/drawing/2014/main" id="{16348038-D066-674C-B015-A0EB7B3FF55B}"/>
              </a:ext>
            </a:extLst>
          </p:cNvPr>
          <p:cNvSpPr>
            <a:spLocks noGrp="1"/>
          </p:cNvSpPr>
          <p:nvPr>
            <p:ph type="body" sz="quarter" idx="13" hasCustomPrompt="1"/>
          </p:nvPr>
        </p:nvSpPr>
        <p:spPr>
          <a:xfrm>
            <a:off x="4955393" y="1379094"/>
            <a:ext cx="3843833" cy="464695"/>
          </a:xfrm>
        </p:spPr>
        <p:txBody>
          <a:bodyPr/>
          <a:lstStyle>
            <a:lvl1pPr marL="0" indent="0">
              <a:lnSpc>
                <a:spcPct val="100000"/>
              </a:lnSpc>
              <a:spcBef>
                <a:spcPts val="0"/>
              </a:spcBef>
              <a:buNone/>
              <a:defRPr sz="20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Subtitle </a:t>
            </a:r>
          </a:p>
        </p:txBody>
      </p:sp>
      <p:sp>
        <p:nvSpPr>
          <p:cNvPr id="9" name="Slide Number Placeholder 5">
            <a:extLst>
              <a:ext uri="{FF2B5EF4-FFF2-40B4-BE49-F238E27FC236}">
                <a16:creationId xmlns:a16="http://schemas.microsoft.com/office/drawing/2014/main" id="{4C275730-A922-C748-9D7A-D767B3FDEE9C}"/>
              </a:ext>
            </a:extLst>
          </p:cNvPr>
          <p:cNvSpPr>
            <a:spLocks noGrp="1"/>
          </p:cNvSpPr>
          <p:nvPr>
            <p:ph type="sldNum" sz="quarter" idx="4"/>
          </p:nvPr>
        </p:nvSpPr>
        <p:spPr>
          <a:xfrm>
            <a:off x="584860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3845463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782090"/>
            <a:ext cx="1892807" cy="796808"/>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60240720-1825-C048-99D6-E40C3EFEFB5F}"/>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4190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Opt 9">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56282FE9-68C2-9C40-B550-DD095424F138}"/>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a:t>Title</a:t>
            </a:r>
          </a:p>
        </p:txBody>
      </p:sp>
      <p:sp>
        <p:nvSpPr>
          <p:cNvPr id="10" name="Text Placeholder 14">
            <a:extLst>
              <a:ext uri="{FF2B5EF4-FFF2-40B4-BE49-F238E27FC236}">
                <a16:creationId xmlns:a16="http://schemas.microsoft.com/office/drawing/2014/main" id="{981966A1-73F3-2F47-95CC-8F0E6BE59F0C}"/>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SUBHEAD</a:t>
            </a:r>
          </a:p>
          <a:p>
            <a:pPr lvl="0"/>
            <a:r>
              <a:rPr lang="en-US"/>
              <a:t>Text </a:t>
            </a:r>
          </a:p>
        </p:txBody>
      </p:sp>
      <p:sp>
        <p:nvSpPr>
          <p:cNvPr id="6" name="Slide Number Placeholder 5">
            <a:extLst>
              <a:ext uri="{FF2B5EF4-FFF2-40B4-BE49-F238E27FC236}">
                <a16:creationId xmlns:a16="http://schemas.microsoft.com/office/drawing/2014/main" id="{A8E58E42-8F5F-D44E-AC2C-DEE3C000FAA7}"/>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2036814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Opt 10">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599607"/>
            <a:ext cx="272700" cy="429468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1742122A-DF0D-9B48-A3F3-FD18C532D1E4}"/>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a:t>Title</a:t>
            </a:r>
          </a:p>
        </p:txBody>
      </p:sp>
      <p:sp>
        <p:nvSpPr>
          <p:cNvPr id="11" name="Text Placeholder 14">
            <a:extLst>
              <a:ext uri="{FF2B5EF4-FFF2-40B4-BE49-F238E27FC236}">
                <a16:creationId xmlns:a16="http://schemas.microsoft.com/office/drawing/2014/main" id="{C377CB66-26E3-934A-B09F-ECDF519A63B5}"/>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SUBHEAD</a:t>
            </a:r>
          </a:p>
          <a:p>
            <a:pPr lvl="0"/>
            <a:r>
              <a:rPr lang="en-US"/>
              <a:t>Text </a:t>
            </a:r>
          </a:p>
        </p:txBody>
      </p:sp>
      <p:sp>
        <p:nvSpPr>
          <p:cNvPr id="9" name="Slide Number Placeholder 5">
            <a:extLst>
              <a:ext uri="{FF2B5EF4-FFF2-40B4-BE49-F238E27FC236}">
                <a16:creationId xmlns:a16="http://schemas.microsoft.com/office/drawing/2014/main" id="{150DBDCC-BFD1-2F4B-99AA-1EEA7846158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336295938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pt 1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17621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p>
            <a:endParaRPr lang="en-US"/>
          </a:p>
        </p:txBody>
      </p:sp>
      <p:sp>
        <p:nvSpPr>
          <p:cNvPr id="13" name="Picture Placeholder 2">
            <a:extLst>
              <a:ext uri="{FF2B5EF4-FFF2-40B4-BE49-F238E27FC236}">
                <a16:creationId xmlns:a16="http://schemas.microsoft.com/office/drawing/2014/main" id="{A4A16DA7-6984-9D4F-8C3D-E2EE0511FC9B}"/>
              </a:ext>
            </a:extLst>
          </p:cNvPr>
          <p:cNvSpPr>
            <a:spLocks noGrp="1"/>
          </p:cNvSpPr>
          <p:nvPr>
            <p:ph type="pic" sz="quarter" idx="13"/>
          </p:nvPr>
        </p:nvSpPr>
        <p:spPr>
          <a:xfrm>
            <a:off x="3457523" y="2662238"/>
            <a:ext cx="2646363" cy="1762125"/>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2">
            <a:extLst>
              <a:ext uri="{FF2B5EF4-FFF2-40B4-BE49-F238E27FC236}">
                <a16:creationId xmlns:a16="http://schemas.microsoft.com/office/drawing/2014/main" id="{8AD00D8E-BD63-184F-88CD-0007C7BA63BA}"/>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a:t>Title</a:t>
            </a:r>
          </a:p>
        </p:txBody>
      </p:sp>
      <p:sp>
        <p:nvSpPr>
          <p:cNvPr id="16" name="Text Placeholder 14">
            <a:extLst>
              <a:ext uri="{FF2B5EF4-FFF2-40B4-BE49-F238E27FC236}">
                <a16:creationId xmlns:a16="http://schemas.microsoft.com/office/drawing/2014/main" id="{8018733E-DEA7-C046-8D0D-663F6ABC08DD}"/>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10" name="Slide Number Placeholder 5">
            <a:extLst>
              <a:ext uri="{FF2B5EF4-FFF2-40B4-BE49-F238E27FC236}">
                <a16:creationId xmlns:a16="http://schemas.microsoft.com/office/drawing/2014/main" id="{2C6649FC-214D-654B-A788-DF818A50C4F1}"/>
              </a:ext>
            </a:extLst>
          </p:cNvPr>
          <p:cNvSpPr>
            <a:spLocks noGrp="1"/>
          </p:cNvSpPr>
          <p:nvPr>
            <p:ph type="sldNum" sz="quarter" idx="4"/>
          </p:nvPr>
        </p:nvSpPr>
        <p:spPr>
          <a:xfrm>
            <a:off x="5147247"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5398061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Opt 2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37052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lvl1pPr>
              <a:buNone/>
              <a:defRPr/>
            </a:lvl1p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DE843885-CD32-B241-AE9A-464EF6204214}"/>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a:t>Title</a:t>
            </a:r>
          </a:p>
        </p:txBody>
      </p:sp>
      <p:sp>
        <p:nvSpPr>
          <p:cNvPr id="10" name="Text Placeholder 14">
            <a:extLst>
              <a:ext uri="{FF2B5EF4-FFF2-40B4-BE49-F238E27FC236}">
                <a16:creationId xmlns:a16="http://schemas.microsoft.com/office/drawing/2014/main" id="{AE73FE98-36A3-D546-BE4C-4671BFD863F2}"/>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13" name="Slide Number Placeholder 5">
            <a:extLst>
              <a:ext uri="{FF2B5EF4-FFF2-40B4-BE49-F238E27FC236}">
                <a16:creationId xmlns:a16="http://schemas.microsoft.com/office/drawing/2014/main" id="{263D3ADB-69BF-E54A-AAF4-F73E35ED0C97}"/>
              </a:ext>
            </a:extLst>
          </p:cNvPr>
          <p:cNvSpPr>
            <a:spLocks noGrp="1"/>
          </p:cNvSpPr>
          <p:nvPr>
            <p:ph type="sldNum" sz="quarter" idx="4"/>
          </p:nvPr>
        </p:nvSpPr>
        <p:spPr>
          <a:xfrm>
            <a:off x="5147248"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9683318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pt 3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338028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380282" y="18499"/>
            <a:ext cx="5763718" cy="5124679"/>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2">
            <a:extLst>
              <a:ext uri="{FF2B5EF4-FFF2-40B4-BE49-F238E27FC236}">
                <a16:creationId xmlns:a16="http://schemas.microsoft.com/office/drawing/2014/main" id="{C0F6FD04-8537-9842-98D0-EC3F8B3BD5FB}"/>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a:t>Title</a:t>
            </a:r>
          </a:p>
        </p:txBody>
      </p:sp>
      <p:sp>
        <p:nvSpPr>
          <p:cNvPr id="9" name="Text Placeholder 14">
            <a:extLst>
              <a:ext uri="{FF2B5EF4-FFF2-40B4-BE49-F238E27FC236}">
                <a16:creationId xmlns:a16="http://schemas.microsoft.com/office/drawing/2014/main" id="{B835E8CC-0710-8444-880A-A81FBFD73D44}"/>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a:t>Text </a:t>
            </a:r>
          </a:p>
        </p:txBody>
      </p:sp>
      <p:sp>
        <p:nvSpPr>
          <p:cNvPr id="10" name="Slide Number Placeholder 5">
            <a:extLst>
              <a:ext uri="{FF2B5EF4-FFF2-40B4-BE49-F238E27FC236}">
                <a16:creationId xmlns:a16="http://schemas.microsoft.com/office/drawing/2014/main" id="{EA6ECC4E-BE7B-CB4E-A2BC-EC7209333FA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415409586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Option - 1">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A8E58E42-8F5F-D44E-AC2C-DEE3C000FAA7}"/>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
        <p:nvSpPr>
          <p:cNvPr id="4" name="Media Placeholder 2">
            <a:extLst>
              <a:ext uri="{FF2B5EF4-FFF2-40B4-BE49-F238E27FC236}">
                <a16:creationId xmlns:a16="http://schemas.microsoft.com/office/drawing/2014/main" id="{498AF9EB-2F39-D86B-E2D3-F0C3016E9D35}"/>
              </a:ext>
            </a:extLst>
          </p:cNvPr>
          <p:cNvSpPr>
            <a:spLocks noGrp="1"/>
          </p:cNvSpPr>
          <p:nvPr>
            <p:ph type="media" sz="quarter" idx="11" hasCustomPrompt="1"/>
          </p:nvPr>
        </p:nvSpPr>
        <p:spPr>
          <a:xfrm>
            <a:off x="677332" y="385762"/>
            <a:ext cx="7789335" cy="4381501"/>
          </a:xfrm>
        </p:spPr>
        <p:txBody>
          <a:bodyPr/>
          <a:lstStyle/>
          <a:p>
            <a:r>
              <a:rPr lang="en-US"/>
              <a:t>Video</a:t>
            </a:r>
          </a:p>
        </p:txBody>
      </p:sp>
    </p:spTree>
    <p:extLst>
      <p:ext uri="{BB962C8B-B14F-4D97-AF65-F5344CB8AC3E}">
        <p14:creationId xmlns:p14="http://schemas.microsoft.com/office/powerpoint/2010/main" val="27395626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Option - 2 - Full Screen">
    <p:bg>
      <p:bgRef idx="1001">
        <a:schemeClr val="bg2"/>
      </p:bgRef>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9E167638-ABA1-F122-D62E-AB36CD6FC4A0}"/>
              </a:ext>
            </a:extLst>
          </p:cNvPr>
          <p:cNvSpPr>
            <a:spLocks noGrp="1"/>
          </p:cNvSpPr>
          <p:nvPr>
            <p:ph type="media" sz="quarter" idx="10" hasCustomPrompt="1"/>
          </p:nvPr>
        </p:nvSpPr>
        <p:spPr>
          <a:xfrm>
            <a:off x="0" y="0"/>
            <a:ext cx="9144000" cy="5143500"/>
          </a:xfrm>
        </p:spPr>
        <p:txBody>
          <a:bodyPr/>
          <a:lstStyle/>
          <a:p>
            <a:r>
              <a:rPr lang="en-US"/>
              <a:t>Video</a:t>
            </a:r>
          </a:p>
        </p:txBody>
      </p:sp>
    </p:spTree>
    <p:extLst>
      <p:ext uri="{BB962C8B-B14F-4D97-AF65-F5344CB8AC3E}">
        <p14:creationId xmlns:p14="http://schemas.microsoft.com/office/powerpoint/2010/main" val="15817916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mily of Solutions - with QR code">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1585B-2CF7-024E-8224-D7583A898EF2}"/>
              </a:ext>
            </a:extLst>
          </p:cNvPr>
          <p:cNvSpPr txBox="1"/>
          <p:nvPr userDrawn="1"/>
        </p:nvSpPr>
        <p:spPr>
          <a:xfrm>
            <a:off x="4072865" y="1023017"/>
            <a:ext cx="1927322" cy="584775"/>
          </a:xfrm>
          <a:prstGeom prst="rect">
            <a:avLst/>
          </a:prstGeom>
          <a:noFill/>
        </p:spPr>
        <p:txBody>
          <a:bodyPr wrap="none" rtlCol="0">
            <a:spAutoFit/>
          </a:bodyPr>
          <a:lstStyle/>
          <a:p>
            <a:pPr algn="ctr"/>
            <a:r>
              <a:rPr lang="en-US" b="0" i="0">
                <a:solidFill>
                  <a:schemeClr val="tx2"/>
                </a:solidFill>
                <a:latin typeface="Calibri Light" panose="020F0302020204030204" pitchFamily="34" charset="0"/>
                <a:cs typeface="Calibri Light" panose="020F0302020204030204" pitchFamily="34" charset="0"/>
              </a:rPr>
              <a:t>Family of Solutions</a:t>
            </a:r>
          </a:p>
          <a:p>
            <a:pPr algn="ctr"/>
            <a:r>
              <a:rPr lang="en-US" sz="1400" b="0" i="0">
                <a:solidFill>
                  <a:schemeClr val="tx2"/>
                </a:solidFill>
                <a:latin typeface="Calibri Light" panose="020F0302020204030204" pitchFamily="34" charset="0"/>
                <a:cs typeface="Calibri Light" panose="020F0302020204030204" pitchFamily="34" charset="0"/>
              </a:rPr>
              <a:t>www.iccsafe.org</a:t>
            </a:r>
          </a:p>
        </p:txBody>
      </p:sp>
      <p:sp>
        <p:nvSpPr>
          <p:cNvPr id="6" name="Rectangle 5">
            <a:extLst>
              <a:ext uri="{FF2B5EF4-FFF2-40B4-BE49-F238E27FC236}">
                <a16:creationId xmlns:a16="http://schemas.microsoft.com/office/drawing/2014/main" id="{F7EAF355-3B09-684B-9307-DDC25D3B3F80}"/>
              </a:ext>
            </a:extLst>
          </p:cNvPr>
          <p:cNvSpPr/>
          <p:nvPr userDrawn="1"/>
        </p:nvSpPr>
        <p:spPr>
          <a:xfrm>
            <a:off x="3787514" y="4665144"/>
            <a:ext cx="1376597" cy="471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24D0A4-D82D-E449-911B-FD58DB5590D4}"/>
              </a:ext>
            </a:extLst>
          </p:cNvPr>
          <p:cNvSpPr/>
          <p:nvPr userDrawn="1"/>
        </p:nvSpPr>
        <p:spPr>
          <a:xfrm>
            <a:off x="0" y="2688324"/>
            <a:ext cx="9144000" cy="1276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91;p38">
            <a:extLst>
              <a:ext uri="{FF2B5EF4-FFF2-40B4-BE49-F238E27FC236}">
                <a16:creationId xmlns:a16="http://schemas.microsoft.com/office/drawing/2014/main" id="{8F8B0297-D1EA-F746-825E-D9AD46DAF011}"/>
              </a:ext>
            </a:extLst>
          </p:cNvPr>
          <p:cNvSpPr/>
          <p:nvPr userDrawn="1"/>
        </p:nvSpPr>
        <p:spPr>
          <a:xfrm rot="5400000">
            <a:off x="418286" y="3410261"/>
            <a:ext cx="272700" cy="1109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Straight Arrow Connector 20">
            <a:extLst>
              <a:ext uri="{FF2B5EF4-FFF2-40B4-BE49-F238E27FC236}">
                <a16:creationId xmlns:a16="http://schemas.microsoft.com/office/drawing/2014/main" id="{03DF71DD-A96E-2544-AC9B-9341B82BB8AE}"/>
              </a:ext>
            </a:extLst>
          </p:cNvPr>
          <p:cNvCxnSpPr/>
          <p:nvPr userDrawn="1"/>
        </p:nvCxnSpPr>
        <p:spPr>
          <a:xfrm>
            <a:off x="1174385" y="1207683"/>
            <a:ext cx="829621" cy="0"/>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F1BCA4-80EA-564A-A691-9A51E15FF174}"/>
              </a:ext>
            </a:extLst>
          </p:cNvPr>
          <p:cNvCxnSpPr>
            <a:cxnSpLocks/>
          </p:cNvCxnSpPr>
          <p:nvPr userDrawn="1"/>
        </p:nvCxnSpPr>
        <p:spPr>
          <a:xfrm>
            <a:off x="1174385" y="1207683"/>
            <a:ext cx="0" cy="1370624"/>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09B61E-A989-874E-BCFB-AA03587AF287}"/>
              </a:ext>
            </a:extLst>
          </p:cNvPr>
          <p:cNvPicPr>
            <a:picLocks noChangeAspect="1"/>
          </p:cNvPicPr>
          <p:nvPr userDrawn="1"/>
        </p:nvPicPr>
        <p:blipFill>
          <a:blip r:embed="rId2"/>
          <a:stretch>
            <a:fillRect/>
          </a:stretch>
        </p:blipFill>
        <p:spPr>
          <a:xfrm>
            <a:off x="2098507" y="893147"/>
            <a:ext cx="1710809" cy="629072"/>
          </a:xfrm>
          <a:prstGeom prst="rect">
            <a:avLst/>
          </a:prstGeom>
        </p:spPr>
      </p:pic>
      <p:sp>
        <p:nvSpPr>
          <p:cNvPr id="10" name="Slide Number Placeholder 5">
            <a:extLst>
              <a:ext uri="{FF2B5EF4-FFF2-40B4-BE49-F238E27FC236}">
                <a16:creationId xmlns:a16="http://schemas.microsoft.com/office/drawing/2014/main" id="{3BDCEFFD-81BA-F048-9544-73D6A2CB36ED}"/>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pic>
        <p:nvPicPr>
          <p:cNvPr id="14" name="Picture 13" descr="24-23755 for image&#10;">
            <a:extLst>
              <a:ext uri="{FF2B5EF4-FFF2-40B4-BE49-F238E27FC236}">
                <a16:creationId xmlns:a16="http://schemas.microsoft.com/office/drawing/2014/main" id="{5F2E6898-CBB2-8A94-47A5-CCB5221A7778}"/>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0" y="3085310"/>
            <a:ext cx="9144000" cy="482600"/>
          </a:xfrm>
          <a:prstGeom prst="rect">
            <a:avLst/>
          </a:prstGeom>
        </p:spPr>
      </p:pic>
      <p:pic>
        <p:nvPicPr>
          <p:cNvPr id="7" name="Picture 6" descr="A qr code with green squares&#10;&#10;Description automatically generated">
            <a:extLst>
              <a:ext uri="{FF2B5EF4-FFF2-40B4-BE49-F238E27FC236}">
                <a16:creationId xmlns:a16="http://schemas.microsoft.com/office/drawing/2014/main" id="{E34DCBF7-2395-77BA-399D-BD1C0B1BBA92}"/>
              </a:ext>
            </a:extLst>
          </p:cNvPr>
          <p:cNvPicPr>
            <a:picLocks noChangeAspect="1"/>
          </p:cNvPicPr>
          <p:nvPr userDrawn="1"/>
        </p:nvPicPr>
        <p:blipFill>
          <a:blip r:embed="rId4"/>
          <a:stretch>
            <a:fillRect/>
          </a:stretch>
        </p:blipFill>
        <p:spPr>
          <a:xfrm>
            <a:off x="4670766" y="1696167"/>
            <a:ext cx="731520" cy="731520"/>
          </a:xfrm>
          <a:prstGeom prst="rect">
            <a:avLst/>
          </a:prstGeom>
        </p:spPr>
      </p:pic>
    </p:spTree>
    <p:extLst>
      <p:ext uri="{BB962C8B-B14F-4D97-AF65-F5344CB8AC3E}">
        <p14:creationId xmlns:p14="http://schemas.microsoft.com/office/powerpoint/2010/main" val="41863976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A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713"/>
            <a:ext cx="2186641" cy="79675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9EBC6371-D948-DE4B-98EC-BCE7D1EC4F3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3338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C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9354" y="1774662"/>
            <a:ext cx="1550354" cy="79480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45618E22-57E4-2A4F-9CC2-0AF1759740B7}"/>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008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G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4940"/>
            <a:ext cx="1972386" cy="795528"/>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C5884412-3B26-FC45-9B6D-02CAE4CCAB7A}"/>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5435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T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10795" y="1772673"/>
            <a:ext cx="1226960" cy="79679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0200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D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80106"/>
            <a:ext cx="2121408" cy="795528"/>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154D8C84-CEB6-F744-9564-0204BD6A7076}"/>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4312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25466" y="1998482"/>
            <a:ext cx="3080713" cy="573156"/>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865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P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067170" y="1776222"/>
            <a:ext cx="1332047" cy="795528"/>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8747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a:p>
        </p:txBody>
      </p:sp>
    </p:spTree>
    <p:extLst>
      <p:ext uri="{BB962C8B-B14F-4D97-AF65-F5344CB8AC3E}">
        <p14:creationId xmlns:p14="http://schemas.microsoft.com/office/powerpoint/2010/main" val="2471340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82" r:id="rId4"/>
    <p:sldLayoutId id="2147483683" r:id="rId5"/>
    <p:sldLayoutId id="2147483684" r:id="rId6"/>
    <p:sldLayoutId id="2147483685" r:id="rId7"/>
    <p:sldLayoutId id="2147483686" r:id="rId8"/>
    <p:sldLayoutId id="2147483690" r:id="rId9"/>
    <p:sldLayoutId id="2147483662" r:id="rId10"/>
    <p:sldLayoutId id="2147483663" r:id="rId11"/>
    <p:sldLayoutId id="2147483676" r:id="rId12"/>
    <p:sldLayoutId id="2147483691" r:id="rId13"/>
    <p:sldLayoutId id="2147483664" r:id="rId14"/>
    <p:sldLayoutId id="2147483687" r:id="rId15"/>
    <p:sldLayoutId id="2147483667" r:id="rId16"/>
    <p:sldLayoutId id="2147483668" r:id="rId17"/>
    <p:sldLayoutId id="2147483669" r:id="rId18"/>
    <p:sldLayoutId id="2147483670" r:id="rId19"/>
    <p:sldLayoutId id="2147483671" r:id="rId20"/>
    <p:sldLayoutId id="2147483672" r:id="rId21"/>
    <p:sldLayoutId id="2147483673" r:id="rId22"/>
    <p:sldLayoutId id="2147483675" r:id="rId23"/>
    <p:sldLayoutId id="2147483674" r:id="rId24"/>
    <p:sldLayoutId id="2147483692" r:id="rId25"/>
    <p:sldLayoutId id="2147483693" r:id="rId26"/>
    <p:sldLayoutId id="2147483695" r:id="rId2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mailto:gmaser@iccsafe.or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mailto:lberger@iccsafe.org" TargetMode="External"/><Relationship Id="rId5" Type="http://schemas.openxmlformats.org/officeDocument/2006/relationships/hyperlink" Target="mailto:sgarland@iccsafe.org" TargetMode="External"/><Relationship Id="rId4" Type="http://schemas.openxmlformats.org/officeDocument/2006/relationships/hyperlink" Target="mailto:alevy@iccsaf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74400-D5DE-CB49-B992-0E02E3968C08}"/>
              </a:ext>
            </a:extLst>
          </p:cNvPr>
          <p:cNvSpPr>
            <a:spLocks noGrp="1"/>
          </p:cNvSpPr>
          <p:nvPr>
            <p:ph type="body" sz="quarter" idx="10"/>
          </p:nvPr>
        </p:nvSpPr>
        <p:spPr/>
        <p:txBody>
          <a:bodyPr/>
          <a:lstStyle/>
          <a:p>
            <a:r>
              <a:rPr lang="en-US" dirty="0"/>
              <a:t>Supporting Safety Codes</a:t>
            </a:r>
          </a:p>
        </p:txBody>
      </p:sp>
      <p:sp>
        <p:nvSpPr>
          <p:cNvPr id="5" name="Text Placeholder 4">
            <a:extLst>
              <a:ext uri="{FF2B5EF4-FFF2-40B4-BE49-F238E27FC236}">
                <a16:creationId xmlns:a16="http://schemas.microsoft.com/office/drawing/2014/main" id="{66B5D934-7327-8B4E-A1DC-117689AB6378}"/>
              </a:ext>
            </a:extLst>
          </p:cNvPr>
          <p:cNvSpPr>
            <a:spLocks noGrp="1"/>
          </p:cNvSpPr>
          <p:nvPr>
            <p:ph type="body" sz="quarter" idx="11"/>
          </p:nvPr>
        </p:nvSpPr>
        <p:spPr/>
        <p:txBody>
          <a:bodyPr/>
          <a:lstStyle/>
          <a:p>
            <a:r>
              <a:rPr lang="en-US" dirty="0"/>
              <a:t>The Importance of Passing the Pro Codes Act (H.R. 4072)</a:t>
            </a:r>
          </a:p>
        </p:txBody>
      </p:sp>
    </p:spTree>
    <p:extLst>
      <p:ext uri="{BB962C8B-B14F-4D97-AF65-F5344CB8AC3E}">
        <p14:creationId xmlns:p14="http://schemas.microsoft.com/office/powerpoint/2010/main" val="200259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49F9-A44E-2D45-AEF6-245567ECF531}"/>
              </a:ext>
            </a:extLst>
          </p:cNvPr>
          <p:cNvSpPr>
            <a:spLocks noGrp="1"/>
          </p:cNvSpPr>
          <p:nvPr>
            <p:ph type="title"/>
          </p:nvPr>
        </p:nvSpPr>
        <p:spPr/>
        <p:txBody>
          <a:bodyPr/>
          <a:lstStyle/>
          <a:p>
            <a:r>
              <a:rPr lang="en-US" dirty="0"/>
              <a:t>Your Efforts Produce World-Class Codes</a:t>
            </a:r>
          </a:p>
        </p:txBody>
      </p:sp>
      <p:sp>
        <p:nvSpPr>
          <p:cNvPr id="3" name="Text Placeholder 2">
            <a:extLst>
              <a:ext uri="{FF2B5EF4-FFF2-40B4-BE49-F238E27FC236}">
                <a16:creationId xmlns:a16="http://schemas.microsoft.com/office/drawing/2014/main" id="{C501560C-2F79-F94F-B554-073CE4CC8AF8}"/>
              </a:ext>
            </a:extLst>
          </p:cNvPr>
          <p:cNvSpPr>
            <a:spLocks noGrp="1"/>
          </p:cNvSpPr>
          <p:nvPr>
            <p:ph type="body" sz="quarter" idx="10"/>
          </p:nvPr>
        </p:nvSpPr>
        <p:spPr>
          <a:xfrm>
            <a:off x="926475" y="1644224"/>
            <a:ext cx="5819099" cy="2950521"/>
          </a:xfrm>
        </p:spPr>
        <p:txBody>
          <a:bodyPr>
            <a:normAutofit/>
          </a:bodyPr>
          <a:lstStyle/>
          <a:p>
            <a:r>
              <a:rPr lang="en-US" dirty="0"/>
              <a:t>America's codes and standards, which are vital to public health and safety, are developed by and for building safety professionals. </a:t>
            </a:r>
          </a:p>
          <a:p>
            <a:r>
              <a:rPr lang="en-US" dirty="0"/>
              <a:t>Top-quality codes stem from </a:t>
            </a:r>
            <a:r>
              <a:rPr lang="en-US" u="sng" dirty="0"/>
              <a:t>your hard work and commitment</a:t>
            </a:r>
            <a:r>
              <a:rPr lang="en-US" dirty="0"/>
              <a:t>, which is why ICC re-invests revenue from codes sales into the code development process and the future of our industry. </a:t>
            </a:r>
          </a:p>
          <a:p>
            <a:pPr marL="0" indent="0">
              <a:buNone/>
            </a:pPr>
            <a:endParaRPr lang="en-US" dirty="0"/>
          </a:p>
        </p:txBody>
      </p:sp>
      <p:sp>
        <p:nvSpPr>
          <p:cNvPr id="6" name="Slide Number Placeholder 5">
            <a:extLst>
              <a:ext uri="{FF2B5EF4-FFF2-40B4-BE49-F238E27FC236}">
                <a16:creationId xmlns:a16="http://schemas.microsoft.com/office/drawing/2014/main" id="{49A15939-9F1F-2043-A595-30490DA5608A}"/>
              </a:ext>
            </a:extLst>
          </p:cNvPr>
          <p:cNvSpPr>
            <a:spLocks noGrp="1"/>
          </p:cNvSpPr>
          <p:nvPr>
            <p:ph type="sldNum" sz="quarter" idx="4"/>
          </p:nvPr>
        </p:nvSpPr>
        <p:spPr/>
        <p:txBody>
          <a:bodyPr/>
          <a:lstStyle/>
          <a:p>
            <a:pPr algn="ctr"/>
            <a:fld id="{0371F868-C29A-DB44-9E83-8ECE8C5D78DD}" type="slidenum">
              <a:rPr lang="en-US" smtClean="0"/>
              <a:pPr algn="ctr"/>
              <a:t>2</a:t>
            </a:fld>
            <a:endParaRPr lang="en-US"/>
          </a:p>
        </p:txBody>
      </p:sp>
    </p:spTree>
    <p:extLst>
      <p:ext uri="{BB962C8B-B14F-4D97-AF65-F5344CB8AC3E}">
        <p14:creationId xmlns:p14="http://schemas.microsoft.com/office/powerpoint/2010/main" val="89367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D4F2-F196-4067-F57F-511DC616D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BDA8A-AEAC-845A-6081-36C91CF687DC}"/>
              </a:ext>
            </a:extLst>
          </p:cNvPr>
          <p:cNvSpPr>
            <a:spLocks noGrp="1"/>
          </p:cNvSpPr>
          <p:nvPr>
            <p:ph type="title"/>
          </p:nvPr>
        </p:nvSpPr>
        <p:spPr>
          <a:xfrm>
            <a:off x="926475" y="693254"/>
            <a:ext cx="5819098" cy="564282"/>
          </a:xfrm>
        </p:spPr>
        <p:txBody>
          <a:bodyPr/>
          <a:lstStyle/>
          <a:p>
            <a:r>
              <a:rPr lang="en-US" dirty="0"/>
              <a:t>Defend Your Work </a:t>
            </a:r>
          </a:p>
        </p:txBody>
      </p:sp>
      <p:sp>
        <p:nvSpPr>
          <p:cNvPr id="3" name="Text Placeholder 2">
            <a:extLst>
              <a:ext uri="{FF2B5EF4-FFF2-40B4-BE49-F238E27FC236}">
                <a16:creationId xmlns:a16="http://schemas.microsoft.com/office/drawing/2014/main" id="{47717293-A8D8-82D9-86BF-E836331F9BA9}"/>
              </a:ext>
            </a:extLst>
          </p:cNvPr>
          <p:cNvSpPr>
            <a:spLocks noGrp="1"/>
          </p:cNvSpPr>
          <p:nvPr>
            <p:ph type="body" sz="quarter" idx="10"/>
          </p:nvPr>
        </p:nvSpPr>
        <p:spPr>
          <a:xfrm>
            <a:off x="926475" y="1257535"/>
            <a:ext cx="5819099" cy="3123039"/>
          </a:xfrm>
        </p:spPr>
        <p:txBody>
          <a:bodyPr>
            <a:normAutofit fontScale="92500"/>
          </a:bodyPr>
          <a:lstStyle/>
          <a:p>
            <a:r>
              <a:rPr lang="en-US" dirty="0"/>
              <a:t>Companies that contribute nothing to code development have decided that it’s easier </a:t>
            </a:r>
            <a:r>
              <a:rPr lang="en-US"/>
              <a:t>to take and </a:t>
            </a:r>
            <a:r>
              <a:rPr lang="en-US" dirty="0"/>
              <a:t>sell your work than it is to develop or pay for it themselves. </a:t>
            </a:r>
          </a:p>
          <a:p>
            <a:r>
              <a:rPr lang="en-US" dirty="0"/>
              <a:t>Pro Codes Act:</a:t>
            </a:r>
          </a:p>
          <a:p>
            <a:pPr lvl="1"/>
            <a:r>
              <a:rPr lang="en-US" dirty="0"/>
              <a:t>Bi-partisan: Representatives Darrell Issa (R-CA) and Deborah Ross (D-NC);</a:t>
            </a:r>
          </a:p>
          <a:p>
            <a:pPr lvl="1"/>
            <a:r>
              <a:rPr lang="en-US" dirty="0"/>
              <a:t>Protects the code development process;</a:t>
            </a:r>
          </a:p>
          <a:p>
            <a:pPr lvl="1"/>
            <a:r>
              <a:rPr lang="en-US" dirty="0"/>
              <a:t>Prevents unauthorized/incorrect copies of the code from being published; and</a:t>
            </a:r>
          </a:p>
          <a:p>
            <a:pPr lvl="1"/>
            <a:r>
              <a:rPr lang="en-US" dirty="0"/>
              <a:t>Ensures Standard Development Organizations and their members can continue to invest in building safety professionals and future code development</a:t>
            </a:r>
          </a:p>
        </p:txBody>
      </p:sp>
      <p:sp>
        <p:nvSpPr>
          <p:cNvPr id="6" name="Slide Number Placeholder 5">
            <a:extLst>
              <a:ext uri="{FF2B5EF4-FFF2-40B4-BE49-F238E27FC236}">
                <a16:creationId xmlns:a16="http://schemas.microsoft.com/office/drawing/2014/main" id="{82CED043-4ECE-7D34-4362-85E2AB9F697F}"/>
              </a:ext>
            </a:extLst>
          </p:cNvPr>
          <p:cNvSpPr>
            <a:spLocks noGrp="1"/>
          </p:cNvSpPr>
          <p:nvPr>
            <p:ph type="sldNum" sz="quarter" idx="4"/>
          </p:nvPr>
        </p:nvSpPr>
        <p:spPr/>
        <p:txBody>
          <a:bodyPr/>
          <a:lstStyle/>
          <a:p>
            <a:pPr algn="ctr"/>
            <a:fld id="{0371F868-C29A-DB44-9E83-8ECE8C5D78DD}" type="slidenum">
              <a:rPr lang="en-US" smtClean="0"/>
              <a:pPr algn="ctr"/>
              <a:t>3</a:t>
            </a:fld>
            <a:endParaRPr lang="en-US"/>
          </a:p>
        </p:txBody>
      </p:sp>
    </p:spTree>
    <p:extLst>
      <p:ext uri="{BB962C8B-B14F-4D97-AF65-F5344CB8AC3E}">
        <p14:creationId xmlns:p14="http://schemas.microsoft.com/office/powerpoint/2010/main" val="271310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B291-46F3-B93B-BD2A-968799421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0BD9D-0D56-7411-4A5F-959776F24ACF}"/>
              </a:ext>
            </a:extLst>
          </p:cNvPr>
          <p:cNvSpPr>
            <a:spLocks noGrp="1"/>
          </p:cNvSpPr>
          <p:nvPr>
            <p:ph type="title"/>
          </p:nvPr>
        </p:nvSpPr>
        <p:spPr>
          <a:xfrm>
            <a:off x="884401" y="841615"/>
            <a:ext cx="5819098" cy="564282"/>
          </a:xfrm>
        </p:spPr>
        <p:txBody>
          <a:bodyPr/>
          <a:lstStyle/>
          <a:p>
            <a:r>
              <a:rPr lang="en-US" dirty="0"/>
              <a:t>Broad Coalition of Supporters</a:t>
            </a:r>
          </a:p>
        </p:txBody>
      </p:sp>
      <p:pic>
        <p:nvPicPr>
          <p:cNvPr id="7" name="Picture 6">
            <a:extLst>
              <a:ext uri="{FF2B5EF4-FFF2-40B4-BE49-F238E27FC236}">
                <a16:creationId xmlns:a16="http://schemas.microsoft.com/office/drawing/2014/main" id="{150AAB99-F4C5-C27B-6596-63D2EC6E625D}"/>
              </a:ext>
            </a:extLst>
          </p:cNvPr>
          <p:cNvPicPr>
            <a:picLocks noChangeAspect="1"/>
          </p:cNvPicPr>
          <p:nvPr/>
        </p:nvPicPr>
        <p:blipFill>
          <a:blip r:embed="rId3"/>
          <a:stretch>
            <a:fillRect/>
          </a:stretch>
        </p:blipFill>
        <p:spPr>
          <a:xfrm>
            <a:off x="939988" y="1818875"/>
            <a:ext cx="634039" cy="438950"/>
          </a:xfrm>
          <a:prstGeom prst="rect">
            <a:avLst/>
          </a:prstGeom>
        </p:spPr>
      </p:pic>
      <p:pic>
        <p:nvPicPr>
          <p:cNvPr id="8" name="Picture 7">
            <a:extLst>
              <a:ext uri="{FF2B5EF4-FFF2-40B4-BE49-F238E27FC236}">
                <a16:creationId xmlns:a16="http://schemas.microsoft.com/office/drawing/2014/main" id="{258EC6C8-7822-0D13-B704-F629D35D7F53}"/>
              </a:ext>
            </a:extLst>
          </p:cNvPr>
          <p:cNvPicPr>
            <a:picLocks noChangeAspect="1"/>
          </p:cNvPicPr>
          <p:nvPr/>
        </p:nvPicPr>
        <p:blipFill>
          <a:blip r:embed="rId4"/>
          <a:stretch>
            <a:fillRect/>
          </a:stretch>
        </p:blipFill>
        <p:spPr>
          <a:xfrm>
            <a:off x="1731818" y="1936004"/>
            <a:ext cx="542015" cy="321821"/>
          </a:xfrm>
          <a:prstGeom prst="rect">
            <a:avLst/>
          </a:prstGeom>
        </p:spPr>
      </p:pic>
      <p:sp>
        <p:nvSpPr>
          <p:cNvPr id="6" name="Slide Number Placeholder 5">
            <a:extLst>
              <a:ext uri="{FF2B5EF4-FFF2-40B4-BE49-F238E27FC236}">
                <a16:creationId xmlns:a16="http://schemas.microsoft.com/office/drawing/2014/main" id="{B11A208A-3543-F64D-A60D-A67EA10AE1E0}"/>
              </a:ext>
            </a:extLst>
          </p:cNvPr>
          <p:cNvSpPr>
            <a:spLocks noGrp="1"/>
          </p:cNvSpPr>
          <p:nvPr>
            <p:ph type="sldNum" sz="quarter" idx="4"/>
          </p:nvPr>
        </p:nvSpPr>
        <p:spPr/>
        <p:txBody>
          <a:bodyPr/>
          <a:lstStyle/>
          <a:p>
            <a:pPr algn="ctr"/>
            <a:fld id="{0371F868-C29A-DB44-9E83-8ECE8C5D78DD}" type="slidenum">
              <a:rPr lang="en-US" smtClean="0"/>
              <a:pPr algn="ctr"/>
              <a:t>4</a:t>
            </a:fld>
            <a:endParaRPr lang="en-US"/>
          </a:p>
        </p:txBody>
      </p:sp>
      <p:pic>
        <p:nvPicPr>
          <p:cNvPr id="4" name="Picture 6" descr="Image result for ashraelogo">
            <a:extLst>
              <a:ext uri="{FF2B5EF4-FFF2-40B4-BE49-F238E27FC236}">
                <a16:creationId xmlns:a16="http://schemas.microsoft.com/office/drawing/2014/main" id="{CB01E759-7C37-B5F0-66C1-4B317114DF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8536987"/>
            <a:ext cx="635188" cy="438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175339F-E8BA-59DA-7C61-C528D71AC70B}"/>
              </a:ext>
            </a:extLst>
          </p:cNvPr>
          <p:cNvPicPr>
            <a:picLocks noChangeAspect="1"/>
          </p:cNvPicPr>
          <p:nvPr/>
        </p:nvPicPr>
        <p:blipFill>
          <a:blip r:embed="rId6"/>
          <a:stretch>
            <a:fillRect/>
          </a:stretch>
        </p:blipFill>
        <p:spPr>
          <a:xfrm>
            <a:off x="2559192" y="1856101"/>
            <a:ext cx="451143" cy="481626"/>
          </a:xfrm>
          <a:prstGeom prst="rect">
            <a:avLst/>
          </a:prstGeom>
        </p:spPr>
      </p:pic>
      <p:pic>
        <p:nvPicPr>
          <p:cNvPr id="11" name="Picture 10">
            <a:extLst>
              <a:ext uri="{FF2B5EF4-FFF2-40B4-BE49-F238E27FC236}">
                <a16:creationId xmlns:a16="http://schemas.microsoft.com/office/drawing/2014/main" id="{E1840193-8AA4-55F7-8F61-8841F4877044}"/>
              </a:ext>
            </a:extLst>
          </p:cNvPr>
          <p:cNvPicPr>
            <a:picLocks noChangeAspect="1"/>
          </p:cNvPicPr>
          <p:nvPr/>
        </p:nvPicPr>
        <p:blipFill>
          <a:blip r:embed="rId7"/>
          <a:stretch>
            <a:fillRect/>
          </a:stretch>
        </p:blipFill>
        <p:spPr>
          <a:xfrm>
            <a:off x="3295694" y="1867906"/>
            <a:ext cx="1518036" cy="506012"/>
          </a:xfrm>
          <a:prstGeom prst="rect">
            <a:avLst/>
          </a:prstGeom>
        </p:spPr>
      </p:pic>
      <p:pic>
        <p:nvPicPr>
          <p:cNvPr id="12" name="Picture 11">
            <a:extLst>
              <a:ext uri="{FF2B5EF4-FFF2-40B4-BE49-F238E27FC236}">
                <a16:creationId xmlns:a16="http://schemas.microsoft.com/office/drawing/2014/main" id="{A9AE70DF-87EA-53CE-9383-2C10F473625D}"/>
              </a:ext>
            </a:extLst>
          </p:cNvPr>
          <p:cNvPicPr>
            <a:picLocks noChangeAspect="1"/>
          </p:cNvPicPr>
          <p:nvPr/>
        </p:nvPicPr>
        <p:blipFill>
          <a:blip r:embed="rId8"/>
          <a:stretch>
            <a:fillRect/>
          </a:stretch>
        </p:blipFill>
        <p:spPr>
          <a:xfrm>
            <a:off x="4911792" y="1856101"/>
            <a:ext cx="688908" cy="469433"/>
          </a:xfrm>
          <a:prstGeom prst="rect">
            <a:avLst/>
          </a:prstGeom>
        </p:spPr>
      </p:pic>
      <p:pic>
        <p:nvPicPr>
          <p:cNvPr id="13" name="Picture 12">
            <a:extLst>
              <a:ext uri="{FF2B5EF4-FFF2-40B4-BE49-F238E27FC236}">
                <a16:creationId xmlns:a16="http://schemas.microsoft.com/office/drawing/2014/main" id="{B391D662-3C0E-0246-DF81-376D3A71AAA1}"/>
              </a:ext>
            </a:extLst>
          </p:cNvPr>
          <p:cNvPicPr>
            <a:picLocks noChangeAspect="1"/>
          </p:cNvPicPr>
          <p:nvPr/>
        </p:nvPicPr>
        <p:blipFill>
          <a:blip r:embed="rId9"/>
          <a:stretch>
            <a:fillRect/>
          </a:stretch>
        </p:blipFill>
        <p:spPr>
          <a:xfrm>
            <a:off x="5763470" y="1856101"/>
            <a:ext cx="457240" cy="512108"/>
          </a:xfrm>
          <a:prstGeom prst="rect">
            <a:avLst/>
          </a:prstGeom>
        </p:spPr>
      </p:pic>
      <p:pic>
        <p:nvPicPr>
          <p:cNvPr id="14" name="Picture 13">
            <a:extLst>
              <a:ext uri="{FF2B5EF4-FFF2-40B4-BE49-F238E27FC236}">
                <a16:creationId xmlns:a16="http://schemas.microsoft.com/office/drawing/2014/main" id="{15D05294-5AEE-3A4B-9021-182A62242004}"/>
              </a:ext>
            </a:extLst>
          </p:cNvPr>
          <p:cNvPicPr>
            <a:picLocks noChangeAspect="1"/>
          </p:cNvPicPr>
          <p:nvPr/>
        </p:nvPicPr>
        <p:blipFill>
          <a:blip r:embed="rId10"/>
          <a:stretch>
            <a:fillRect/>
          </a:stretch>
        </p:blipFill>
        <p:spPr>
          <a:xfrm>
            <a:off x="806566" y="2495498"/>
            <a:ext cx="1060796" cy="390178"/>
          </a:xfrm>
          <a:prstGeom prst="rect">
            <a:avLst/>
          </a:prstGeom>
        </p:spPr>
      </p:pic>
      <p:pic>
        <p:nvPicPr>
          <p:cNvPr id="15" name="Picture 14">
            <a:extLst>
              <a:ext uri="{FF2B5EF4-FFF2-40B4-BE49-F238E27FC236}">
                <a16:creationId xmlns:a16="http://schemas.microsoft.com/office/drawing/2014/main" id="{75A81C53-008F-0979-17F3-2D0F8017CF2A}"/>
              </a:ext>
            </a:extLst>
          </p:cNvPr>
          <p:cNvPicPr>
            <a:picLocks noChangeAspect="1"/>
          </p:cNvPicPr>
          <p:nvPr/>
        </p:nvPicPr>
        <p:blipFill>
          <a:blip r:embed="rId11"/>
          <a:stretch>
            <a:fillRect/>
          </a:stretch>
        </p:blipFill>
        <p:spPr>
          <a:xfrm>
            <a:off x="2047224" y="2368209"/>
            <a:ext cx="597460" cy="634039"/>
          </a:xfrm>
          <a:prstGeom prst="rect">
            <a:avLst/>
          </a:prstGeom>
        </p:spPr>
      </p:pic>
      <p:pic>
        <p:nvPicPr>
          <p:cNvPr id="16" name="Picture 15">
            <a:extLst>
              <a:ext uri="{FF2B5EF4-FFF2-40B4-BE49-F238E27FC236}">
                <a16:creationId xmlns:a16="http://schemas.microsoft.com/office/drawing/2014/main" id="{9D8F11C8-64DA-3679-D3F5-1C7455E593FB}"/>
              </a:ext>
            </a:extLst>
          </p:cNvPr>
          <p:cNvPicPr>
            <a:picLocks noChangeAspect="1"/>
          </p:cNvPicPr>
          <p:nvPr/>
        </p:nvPicPr>
        <p:blipFill>
          <a:blip r:embed="rId12"/>
          <a:stretch>
            <a:fillRect/>
          </a:stretch>
        </p:blipFill>
        <p:spPr>
          <a:xfrm>
            <a:off x="2784763" y="2571750"/>
            <a:ext cx="993734" cy="323116"/>
          </a:xfrm>
          <a:prstGeom prst="rect">
            <a:avLst/>
          </a:prstGeom>
        </p:spPr>
      </p:pic>
      <p:pic>
        <p:nvPicPr>
          <p:cNvPr id="18" name="Picture 17">
            <a:extLst>
              <a:ext uri="{FF2B5EF4-FFF2-40B4-BE49-F238E27FC236}">
                <a16:creationId xmlns:a16="http://schemas.microsoft.com/office/drawing/2014/main" id="{C33171E7-1BFB-D8EC-4238-CDC4A2B7EBEF}"/>
              </a:ext>
            </a:extLst>
          </p:cNvPr>
          <p:cNvPicPr>
            <a:picLocks noChangeAspect="1"/>
          </p:cNvPicPr>
          <p:nvPr/>
        </p:nvPicPr>
        <p:blipFill>
          <a:blip r:embed="rId13"/>
          <a:stretch>
            <a:fillRect/>
          </a:stretch>
        </p:blipFill>
        <p:spPr>
          <a:xfrm>
            <a:off x="4012036" y="2474205"/>
            <a:ext cx="1603387" cy="518205"/>
          </a:xfrm>
          <a:prstGeom prst="rect">
            <a:avLst/>
          </a:prstGeom>
        </p:spPr>
      </p:pic>
      <p:pic>
        <p:nvPicPr>
          <p:cNvPr id="19" name="Picture 18">
            <a:extLst>
              <a:ext uri="{FF2B5EF4-FFF2-40B4-BE49-F238E27FC236}">
                <a16:creationId xmlns:a16="http://schemas.microsoft.com/office/drawing/2014/main" id="{DD7EB6F6-B0A1-52EF-2F9D-04EF469E1CB3}"/>
              </a:ext>
            </a:extLst>
          </p:cNvPr>
          <p:cNvPicPr>
            <a:picLocks noChangeAspect="1"/>
          </p:cNvPicPr>
          <p:nvPr/>
        </p:nvPicPr>
        <p:blipFill>
          <a:blip r:embed="rId14"/>
          <a:stretch>
            <a:fillRect/>
          </a:stretch>
        </p:blipFill>
        <p:spPr>
          <a:xfrm>
            <a:off x="5855889" y="2538218"/>
            <a:ext cx="402371" cy="390178"/>
          </a:xfrm>
          <a:prstGeom prst="rect">
            <a:avLst/>
          </a:prstGeom>
        </p:spPr>
      </p:pic>
      <p:pic>
        <p:nvPicPr>
          <p:cNvPr id="20" name="Picture 19">
            <a:extLst>
              <a:ext uri="{FF2B5EF4-FFF2-40B4-BE49-F238E27FC236}">
                <a16:creationId xmlns:a16="http://schemas.microsoft.com/office/drawing/2014/main" id="{B6330DEE-1DB3-76EB-7693-5CC3E31CF412}"/>
              </a:ext>
            </a:extLst>
          </p:cNvPr>
          <p:cNvPicPr>
            <a:picLocks noChangeAspect="1"/>
          </p:cNvPicPr>
          <p:nvPr/>
        </p:nvPicPr>
        <p:blipFill>
          <a:blip r:embed="rId15"/>
          <a:stretch>
            <a:fillRect/>
          </a:stretch>
        </p:blipFill>
        <p:spPr>
          <a:xfrm>
            <a:off x="884401" y="3109098"/>
            <a:ext cx="847417" cy="390178"/>
          </a:xfrm>
          <a:prstGeom prst="rect">
            <a:avLst/>
          </a:prstGeom>
        </p:spPr>
      </p:pic>
      <p:pic>
        <p:nvPicPr>
          <p:cNvPr id="21" name="Picture 20">
            <a:extLst>
              <a:ext uri="{FF2B5EF4-FFF2-40B4-BE49-F238E27FC236}">
                <a16:creationId xmlns:a16="http://schemas.microsoft.com/office/drawing/2014/main" id="{248AD7D8-5449-235C-A3D4-00808BC4CF0D}"/>
              </a:ext>
            </a:extLst>
          </p:cNvPr>
          <p:cNvPicPr>
            <a:picLocks noChangeAspect="1"/>
          </p:cNvPicPr>
          <p:nvPr/>
        </p:nvPicPr>
        <p:blipFill>
          <a:blip r:embed="rId16"/>
          <a:stretch>
            <a:fillRect/>
          </a:stretch>
        </p:blipFill>
        <p:spPr>
          <a:xfrm>
            <a:off x="2002825" y="3142842"/>
            <a:ext cx="713294" cy="402371"/>
          </a:xfrm>
          <a:prstGeom prst="rect">
            <a:avLst/>
          </a:prstGeom>
        </p:spPr>
      </p:pic>
      <p:pic>
        <p:nvPicPr>
          <p:cNvPr id="22" name="Picture 21">
            <a:extLst>
              <a:ext uri="{FF2B5EF4-FFF2-40B4-BE49-F238E27FC236}">
                <a16:creationId xmlns:a16="http://schemas.microsoft.com/office/drawing/2014/main" id="{AEBA085B-F281-3EF6-D07F-8C3EFE813859}"/>
              </a:ext>
            </a:extLst>
          </p:cNvPr>
          <p:cNvPicPr>
            <a:picLocks noChangeAspect="1"/>
          </p:cNvPicPr>
          <p:nvPr/>
        </p:nvPicPr>
        <p:blipFill>
          <a:blip r:embed="rId17"/>
          <a:stretch>
            <a:fillRect/>
          </a:stretch>
        </p:blipFill>
        <p:spPr>
          <a:xfrm>
            <a:off x="2918886" y="3106263"/>
            <a:ext cx="859611" cy="438950"/>
          </a:xfrm>
          <a:prstGeom prst="rect">
            <a:avLst/>
          </a:prstGeom>
        </p:spPr>
      </p:pic>
      <p:pic>
        <p:nvPicPr>
          <p:cNvPr id="24" name="Picture 23">
            <a:extLst>
              <a:ext uri="{FF2B5EF4-FFF2-40B4-BE49-F238E27FC236}">
                <a16:creationId xmlns:a16="http://schemas.microsoft.com/office/drawing/2014/main" id="{D860A2C2-F2F4-1C23-F1C7-1BDC8081F3E1}"/>
              </a:ext>
            </a:extLst>
          </p:cNvPr>
          <p:cNvPicPr>
            <a:picLocks noChangeAspect="1"/>
          </p:cNvPicPr>
          <p:nvPr/>
        </p:nvPicPr>
        <p:blipFill>
          <a:blip r:embed="rId18"/>
          <a:stretch>
            <a:fillRect/>
          </a:stretch>
        </p:blipFill>
        <p:spPr>
          <a:xfrm>
            <a:off x="4176516" y="3245080"/>
            <a:ext cx="2091109" cy="268247"/>
          </a:xfrm>
          <a:prstGeom prst="rect">
            <a:avLst/>
          </a:prstGeom>
        </p:spPr>
      </p:pic>
      <p:pic>
        <p:nvPicPr>
          <p:cNvPr id="25" name="Picture 24">
            <a:extLst>
              <a:ext uri="{FF2B5EF4-FFF2-40B4-BE49-F238E27FC236}">
                <a16:creationId xmlns:a16="http://schemas.microsoft.com/office/drawing/2014/main" id="{DDA3CB65-6042-B00E-309E-46CA7D795EAF}"/>
              </a:ext>
            </a:extLst>
          </p:cNvPr>
          <p:cNvPicPr>
            <a:picLocks noChangeAspect="1"/>
          </p:cNvPicPr>
          <p:nvPr/>
        </p:nvPicPr>
        <p:blipFill>
          <a:blip r:embed="rId19"/>
          <a:stretch>
            <a:fillRect/>
          </a:stretch>
        </p:blipFill>
        <p:spPr>
          <a:xfrm>
            <a:off x="1042059" y="3796335"/>
            <a:ext cx="841321" cy="317019"/>
          </a:xfrm>
          <a:prstGeom prst="rect">
            <a:avLst/>
          </a:prstGeom>
        </p:spPr>
      </p:pic>
      <p:pic>
        <p:nvPicPr>
          <p:cNvPr id="26" name="Picture 25">
            <a:extLst>
              <a:ext uri="{FF2B5EF4-FFF2-40B4-BE49-F238E27FC236}">
                <a16:creationId xmlns:a16="http://schemas.microsoft.com/office/drawing/2014/main" id="{4DDCD787-E02D-0326-A09A-7935375CF937}"/>
              </a:ext>
            </a:extLst>
          </p:cNvPr>
          <p:cNvPicPr>
            <a:picLocks noChangeAspect="1"/>
          </p:cNvPicPr>
          <p:nvPr/>
        </p:nvPicPr>
        <p:blipFill>
          <a:blip r:embed="rId20"/>
          <a:stretch>
            <a:fillRect/>
          </a:stretch>
        </p:blipFill>
        <p:spPr>
          <a:xfrm>
            <a:off x="2047224" y="3828183"/>
            <a:ext cx="847417" cy="274344"/>
          </a:xfrm>
          <a:prstGeom prst="rect">
            <a:avLst/>
          </a:prstGeom>
        </p:spPr>
      </p:pic>
      <p:pic>
        <p:nvPicPr>
          <p:cNvPr id="27" name="Picture 26">
            <a:extLst>
              <a:ext uri="{FF2B5EF4-FFF2-40B4-BE49-F238E27FC236}">
                <a16:creationId xmlns:a16="http://schemas.microsoft.com/office/drawing/2014/main" id="{DEE4C3A1-8A17-F641-D325-9E159EB3B0FC}"/>
              </a:ext>
            </a:extLst>
          </p:cNvPr>
          <p:cNvPicPr>
            <a:picLocks noChangeAspect="1"/>
          </p:cNvPicPr>
          <p:nvPr/>
        </p:nvPicPr>
        <p:blipFill>
          <a:blip r:embed="rId21"/>
          <a:stretch>
            <a:fillRect/>
          </a:stretch>
        </p:blipFill>
        <p:spPr>
          <a:xfrm>
            <a:off x="3010335" y="3762803"/>
            <a:ext cx="390178" cy="384081"/>
          </a:xfrm>
          <a:prstGeom prst="rect">
            <a:avLst/>
          </a:prstGeom>
        </p:spPr>
      </p:pic>
      <p:pic>
        <p:nvPicPr>
          <p:cNvPr id="28" name="Picture 27">
            <a:extLst>
              <a:ext uri="{FF2B5EF4-FFF2-40B4-BE49-F238E27FC236}">
                <a16:creationId xmlns:a16="http://schemas.microsoft.com/office/drawing/2014/main" id="{42203744-F4F7-2DCB-1364-BBA882B4A66C}"/>
              </a:ext>
            </a:extLst>
          </p:cNvPr>
          <p:cNvPicPr>
            <a:picLocks noChangeAspect="1"/>
          </p:cNvPicPr>
          <p:nvPr/>
        </p:nvPicPr>
        <p:blipFill>
          <a:blip r:embed="rId22"/>
          <a:stretch>
            <a:fillRect/>
          </a:stretch>
        </p:blipFill>
        <p:spPr>
          <a:xfrm>
            <a:off x="3778497" y="3760603"/>
            <a:ext cx="841321" cy="329213"/>
          </a:xfrm>
          <a:prstGeom prst="rect">
            <a:avLst/>
          </a:prstGeom>
        </p:spPr>
      </p:pic>
      <p:pic>
        <p:nvPicPr>
          <p:cNvPr id="30" name="Picture 29">
            <a:extLst>
              <a:ext uri="{FF2B5EF4-FFF2-40B4-BE49-F238E27FC236}">
                <a16:creationId xmlns:a16="http://schemas.microsoft.com/office/drawing/2014/main" id="{9A2EB775-9296-F28D-9D0A-99EA56C7015E}"/>
              </a:ext>
            </a:extLst>
          </p:cNvPr>
          <p:cNvPicPr>
            <a:picLocks noChangeAspect="1"/>
          </p:cNvPicPr>
          <p:nvPr/>
        </p:nvPicPr>
        <p:blipFill>
          <a:blip r:embed="rId23"/>
          <a:stretch>
            <a:fillRect/>
          </a:stretch>
        </p:blipFill>
        <p:spPr>
          <a:xfrm>
            <a:off x="4911792" y="3676959"/>
            <a:ext cx="1518036" cy="463336"/>
          </a:xfrm>
          <a:prstGeom prst="rect">
            <a:avLst/>
          </a:prstGeom>
        </p:spPr>
      </p:pic>
    </p:spTree>
    <p:extLst>
      <p:ext uri="{BB962C8B-B14F-4D97-AF65-F5344CB8AC3E}">
        <p14:creationId xmlns:p14="http://schemas.microsoft.com/office/powerpoint/2010/main" val="420670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3B0E-2C7B-2D28-0BB6-807700C425A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E83A8E1-1824-4EA4-E79D-8ADEC90FD55A}"/>
              </a:ext>
            </a:extLst>
          </p:cNvPr>
          <p:cNvPicPr>
            <a:picLocks noChangeAspect="1"/>
          </p:cNvPicPr>
          <p:nvPr/>
        </p:nvPicPr>
        <p:blipFill>
          <a:blip r:embed="rId3"/>
          <a:srcRect l="1170" t="2063" b="4929"/>
          <a:stretch>
            <a:fillRect/>
          </a:stretch>
        </p:blipFill>
        <p:spPr>
          <a:xfrm>
            <a:off x="460185" y="1953869"/>
            <a:ext cx="2284139" cy="2665443"/>
          </a:xfrm>
          <a:prstGeom prst="rect">
            <a:avLst/>
          </a:prstGeom>
          <a:solidFill>
            <a:srgbClr val="FFFFFF">
              <a:shade val="85000"/>
            </a:srgbClr>
          </a:solidFill>
          <a:ln w="88900" cap="sq">
            <a:solidFill>
              <a:srgbClr val="FFFFFF"/>
            </a:solidFill>
            <a:miter lim="800000"/>
          </a:ln>
          <a:effectLst/>
        </p:spPr>
      </p:pic>
      <p:sp>
        <p:nvSpPr>
          <p:cNvPr id="2" name="Title 1">
            <a:extLst>
              <a:ext uri="{FF2B5EF4-FFF2-40B4-BE49-F238E27FC236}">
                <a16:creationId xmlns:a16="http://schemas.microsoft.com/office/drawing/2014/main" id="{2ADA3827-9CDD-5DF8-5AAF-D0C4A68C669E}"/>
              </a:ext>
            </a:extLst>
          </p:cNvPr>
          <p:cNvSpPr>
            <a:spLocks noGrp="1"/>
          </p:cNvSpPr>
          <p:nvPr>
            <p:ph type="title"/>
          </p:nvPr>
        </p:nvSpPr>
        <p:spPr>
          <a:xfrm>
            <a:off x="460185" y="229145"/>
            <a:ext cx="5819098" cy="564282"/>
          </a:xfrm>
        </p:spPr>
        <p:txBody>
          <a:bodyPr/>
          <a:lstStyle/>
          <a:p>
            <a:r>
              <a:rPr lang="en-US" dirty="0"/>
              <a:t>Next Steps – How You Can Help</a:t>
            </a:r>
          </a:p>
        </p:txBody>
      </p:sp>
      <p:sp>
        <p:nvSpPr>
          <p:cNvPr id="3" name="Text Placeholder 2">
            <a:extLst>
              <a:ext uri="{FF2B5EF4-FFF2-40B4-BE49-F238E27FC236}">
                <a16:creationId xmlns:a16="http://schemas.microsoft.com/office/drawing/2014/main" id="{87540ECD-605A-831B-97D9-F0E5CDA26201}"/>
              </a:ext>
            </a:extLst>
          </p:cNvPr>
          <p:cNvSpPr>
            <a:spLocks noGrp="1"/>
          </p:cNvSpPr>
          <p:nvPr>
            <p:ph type="body" sz="quarter" idx="10"/>
          </p:nvPr>
        </p:nvSpPr>
        <p:spPr>
          <a:xfrm>
            <a:off x="460185" y="856493"/>
            <a:ext cx="5819099" cy="2265000"/>
          </a:xfrm>
        </p:spPr>
        <p:txBody>
          <a:bodyPr>
            <a:normAutofit/>
          </a:bodyPr>
          <a:lstStyle/>
          <a:p>
            <a:r>
              <a:rPr lang="en-US" dirty="0"/>
              <a:t>Send a letter of support from your local or state chapter to your Member of Congress in support of the Pro Codes Act. </a:t>
            </a:r>
          </a:p>
          <a:p>
            <a:endParaRPr lang="en-US" dirty="0"/>
          </a:p>
        </p:txBody>
      </p:sp>
      <p:sp>
        <p:nvSpPr>
          <p:cNvPr id="6" name="Slide Number Placeholder 5">
            <a:extLst>
              <a:ext uri="{FF2B5EF4-FFF2-40B4-BE49-F238E27FC236}">
                <a16:creationId xmlns:a16="http://schemas.microsoft.com/office/drawing/2014/main" id="{67A653A8-59E5-5FFD-70CA-2F9B5B68C4A4}"/>
              </a:ext>
            </a:extLst>
          </p:cNvPr>
          <p:cNvSpPr>
            <a:spLocks noGrp="1"/>
          </p:cNvSpPr>
          <p:nvPr>
            <p:ph type="sldNum" sz="quarter" idx="4"/>
          </p:nvPr>
        </p:nvSpPr>
        <p:spPr/>
        <p:txBody>
          <a:bodyPr/>
          <a:lstStyle/>
          <a:p>
            <a:pPr algn="ctr"/>
            <a:fld id="{0371F868-C29A-DB44-9E83-8ECE8C5D78DD}" type="slidenum">
              <a:rPr lang="en-US" smtClean="0"/>
              <a:pPr algn="ctr"/>
              <a:t>5</a:t>
            </a:fld>
            <a:endParaRPr lang="en-US"/>
          </a:p>
        </p:txBody>
      </p:sp>
      <p:pic>
        <p:nvPicPr>
          <p:cNvPr id="4" name="Picture 3">
            <a:extLst>
              <a:ext uri="{FF2B5EF4-FFF2-40B4-BE49-F238E27FC236}">
                <a16:creationId xmlns:a16="http://schemas.microsoft.com/office/drawing/2014/main" id="{A9CB6BC8-5DB6-7B8A-796C-E07E11E92CA7}"/>
              </a:ext>
            </a:extLst>
          </p:cNvPr>
          <p:cNvPicPr>
            <a:picLocks noChangeAspect="1"/>
          </p:cNvPicPr>
          <p:nvPr/>
        </p:nvPicPr>
        <p:blipFill>
          <a:blip r:embed="rId4"/>
          <a:stretch>
            <a:fillRect/>
          </a:stretch>
        </p:blipFill>
        <p:spPr>
          <a:xfrm>
            <a:off x="2620033" y="1953870"/>
            <a:ext cx="1846533" cy="3087237"/>
          </a:xfrm>
          <a:prstGeom prst="rect">
            <a:avLst/>
          </a:prstGeom>
        </p:spPr>
      </p:pic>
      <p:pic>
        <p:nvPicPr>
          <p:cNvPr id="5" name="Picture 4" descr="A close-up of a letter&#10;&#10;AI-generated content may be incorrect.">
            <a:extLst>
              <a:ext uri="{FF2B5EF4-FFF2-40B4-BE49-F238E27FC236}">
                <a16:creationId xmlns:a16="http://schemas.microsoft.com/office/drawing/2014/main" id="{03F67D66-38D0-4A19-F493-D5C7443EAEA3}"/>
              </a:ext>
            </a:extLst>
          </p:cNvPr>
          <p:cNvPicPr>
            <a:picLocks noChangeAspect="1"/>
          </p:cNvPicPr>
          <p:nvPr/>
        </p:nvPicPr>
        <p:blipFill>
          <a:blip r:embed="rId5"/>
          <a:stretch>
            <a:fillRect/>
          </a:stretch>
        </p:blipFill>
        <p:spPr>
          <a:xfrm>
            <a:off x="4466567" y="1953870"/>
            <a:ext cx="2386058" cy="3087237"/>
          </a:xfrm>
          <a:prstGeom prst="rect">
            <a:avLst/>
          </a:prstGeom>
        </p:spPr>
      </p:pic>
    </p:spTree>
    <p:extLst>
      <p:ext uri="{BB962C8B-B14F-4D97-AF65-F5344CB8AC3E}">
        <p14:creationId xmlns:p14="http://schemas.microsoft.com/office/powerpoint/2010/main" val="123735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DBE7-0F23-9057-52A1-ED8B2A456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AB708-E890-7C23-DE3C-4A2F947F4E52}"/>
              </a:ext>
            </a:extLst>
          </p:cNvPr>
          <p:cNvSpPr>
            <a:spLocks noGrp="1"/>
          </p:cNvSpPr>
          <p:nvPr>
            <p:ph type="title"/>
          </p:nvPr>
        </p:nvSpPr>
        <p:spPr>
          <a:xfrm>
            <a:off x="283741" y="311117"/>
            <a:ext cx="5819098" cy="564282"/>
          </a:xfrm>
        </p:spPr>
        <p:txBody>
          <a:bodyPr/>
          <a:lstStyle/>
          <a:p>
            <a:r>
              <a:rPr lang="en-US" dirty="0"/>
              <a:t>Next Steps – How You Can Help</a:t>
            </a:r>
          </a:p>
        </p:txBody>
      </p:sp>
      <p:sp>
        <p:nvSpPr>
          <p:cNvPr id="3" name="Text Placeholder 2">
            <a:extLst>
              <a:ext uri="{FF2B5EF4-FFF2-40B4-BE49-F238E27FC236}">
                <a16:creationId xmlns:a16="http://schemas.microsoft.com/office/drawing/2014/main" id="{E6572344-7871-0216-3C1D-DE4A2F0C0E87}"/>
              </a:ext>
            </a:extLst>
          </p:cNvPr>
          <p:cNvSpPr>
            <a:spLocks noGrp="1"/>
          </p:cNvSpPr>
          <p:nvPr>
            <p:ph type="body" sz="quarter" idx="10"/>
          </p:nvPr>
        </p:nvSpPr>
        <p:spPr>
          <a:xfrm>
            <a:off x="283741" y="1437447"/>
            <a:ext cx="2548658" cy="2634491"/>
          </a:xfrm>
        </p:spPr>
        <p:txBody>
          <a:bodyPr>
            <a:normAutofit/>
          </a:bodyPr>
          <a:lstStyle/>
          <a:p>
            <a:r>
              <a:rPr lang="en-US" dirty="0"/>
              <a:t>In less than 5 minutes, customize and send a pre-drafted letter of support. </a:t>
            </a:r>
          </a:p>
          <a:p>
            <a:r>
              <a:rPr lang="en-US" dirty="0"/>
              <a:t>Encourage your chapter members to do the same! </a:t>
            </a:r>
          </a:p>
          <a:p>
            <a:endParaRPr lang="en-US" dirty="0"/>
          </a:p>
        </p:txBody>
      </p:sp>
      <p:sp>
        <p:nvSpPr>
          <p:cNvPr id="6" name="Slide Number Placeholder 5">
            <a:extLst>
              <a:ext uri="{FF2B5EF4-FFF2-40B4-BE49-F238E27FC236}">
                <a16:creationId xmlns:a16="http://schemas.microsoft.com/office/drawing/2014/main" id="{D84C2530-0A72-036D-E4EF-9C6268534F9E}"/>
              </a:ext>
            </a:extLst>
          </p:cNvPr>
          <p:cNvSpPr>
            <a:spLocks noGrp="1"/>
          </p:cNvSpPr>
          <p:nvPr>
            <p:ph type="sldNum" sz="quarter" idx="4"/>
          </p:nvPr>
        </p:nvSpPr>
        <p:spPr/>
        <p:txBody>
          <a:bodyPr/>
          <a:lstStyle/>
          <a:p>
            <a:pPr algn="ctr"/>
            <a:fld id="{0371F868-C29A-DB44-9E83-8ECE8C5D78DD}" type="slidenum">
              <a:rPr lang="en-US" smtClean="0"/>
              <a:pPr algn="ctr"/>
              <a:t>6</a:t>
            </a:fld>
            <a:endParaRPr lang="en-US"/>
          </a:p>
        </p:txBody>
      </p:sp>
      <p:pic>
        <p:nvPicPr>
          <p:cNvPr id="9" name="Picture 8">
            <a:extLst>
              <a:ext uri="{FF2B5EF4-FFF2-40B4-BE49-F238E27FC236}">
                <a16:creationId xmlns:a16="http://schemas.microsoft.com/office/drawing/2014/main" id="{652F9098-0D57-7891-26CE-2E14F82CB8B0}"/>
              </a:ext>
            </a:extLst>
          </p:cNvPr>
          <p:cNvPicPr>
            <a:picLocks noChangeAspect="1"/>
          </p:cNvPicPr>
          <p:nvPr/>
        </p:nvPicPr>
        <p:blipFill>
          <a:blip r:embed="rId3"/>
          <a:stretch>
            <a:fillRect/>
          </a:stretch>
        </p:blipFill>
        <p:spPr>
          <a:xfrm>
            <a:off x="3005139" y="1290638"/>
            <a:ext cx="4347428" cy="3061386"/>
          </a:xfrm>
          <a:prstGeom prst="rect">
            <a:avLst/>
          </a:prstGeom>
        </p:spPr>
      </p:pic>
    </p:spTree>
    <p:extLst>
      <p:ext uri="{BB962C8B-B14F-4D97-AF65-F5344CB8AC3E}">
        <p14:creationId xmlns:p14="http://schemas.microsoft.com/office/powerpoint/2010/main" val="416305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129B-B3BF-6DA3-00F5-07BA3B536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C8905-C073-2DBC-6C0B-6DE383950C00}"/>
              </a:ext>
            </a:extLst>
          </p:cNvPr>
          <p:cNvSpPr>
            <a:spLocks noGrp="1"/>
          </p:cNvSpPr>
          <p:nvPr>
            <p:ph type="title"/>
          </p:nvPr>
        </p:nvSpPr>
        <p:spPr/>
        <p:txBody>
          <a:bodyPr/>
          <a:lstStyle/>
          <a:p>
            <a:r>
              <a:rPr lang="en-US" dirty="0"/>
              <a:t>Thank You – Questions?</a:t>
            </a:r>
          </a:p>
        </p:txBody>
      </p:sp>
      <p:sp>
        <p:nvSpPr>
          <p:cNvPr id="3" name="Text Placeholder 2">
            <a:extLst>
              <a:ext uri="{FF2B5EF4-FFF2-40B4-BE49-F238E27FC236}">
                <a16:creationId xmlns:a16="http://schemas.microsoft.com/office/drawing/2014/main" id="{17DD993C-0E5B-0521-32CD-8975B216E97A}"/>
              </a:ext>
            </a:extLst>
          </p:cNvPr>
          <p:cNvSpPr>
            <a:spLocks noGrp="1"/>
          </p:cNvSpPr>
          <p:nvPr>
            <p:ph type="body" sz="quarter" idx="10"/>
          </p:nvPr>
        </p:nvSpPr>
        <p:spPr/>
        <p:txBody>
          <a:bodyPr>
            <a:normAutofit lnSpcReduction="10000"/>
          </a:bodyPr>
          <a:lstStyle/>
          <a:p>
            <a:r>
              <a:rPr lang="en-US" dirty="0"/>
              <a:t>Gabe Maser, Senior Vice President, Government Relations (</a:t>
            </a:r>
            <a:r>
              <a:rPr lang="en-US" dirty="0">
                <a:hlinkClick r:id="rId3"/>
              </a:rPr>
              <a:t>gmaser@iccsafe.org</a:t>
            </a:r>
            <a:r>
              <a:rPr lang="en-US" dirty="0"/>
              <a:t>) </a:t>
            </a:r>
          </a:p>
          <a:p>
            <a:r>
              <a:rPr lang="en-US" dirty="0"/>
              <a:t>Aaron Levy, Vice President, Federal Relations (</a:t>
            </a:r>
            <a:r>
              <a:rPr lang="en-US" dirty="0">
                <a:hlinkClick r:id="rId4"/>
              </a:rPr>
              <a:t>alevy@iccsafe.org</a:t>
            </a:r>
            <a:r>
              <a:rPr lang="en-US" dirty="0"/>
              <a:t>)</a:t>
            </a:r>
          </a:p>
          <a:p>
            <a:r>
              <a:rPr lang="en-US"/>
              <a:t>Lesley Garland, Vice President, State and Local Relations (</a:t>
            </a:r>
            <a:r>
              <a:rPr lang="en-US">
                <a:hlinkClick r:id="rId5"/>
              </a:rPr>
              <a:t>sgarland@iccsafe.org</a:t>
            </a:r>
            <a:r>
              <a:rPr lang="en-US"/>
              <a:t>)</a:t>
            </a:r>
          </a:p>
          <a:p>
            <a:r>
              <a:rPr lang="en-US" dirty="0"/>
              <a:t>Lisa Berger, Government Relations Manager, (</a:t>
            </a:r>
            <a:r>
              <a:rPr lang="en-US" dirty="0">
                <a:hlinkClick r:id="rId6"/>
              </a:rPr>
              <a:t>lberger@iccsafe.org</a:t>
            </a:r>
            <a:r>
              <a:rPr lang="en-US" dirty="0"/>
              <a:t>) </a:t>
            </a:r>
          </a:p>
          <a:p>
            <a:pPr lvl="1"/>
            <a:endParaRPr lang="en-US" dirty="0"/>
          </a:p>
          <a:p>
            <a:endParaRPr lang="en-US" dirty="0"/>
          </a:p>
        </p:txBody>
      </p:sp>
      <p:sp>
        <p:nvSpPr>
          <p:cNvPr id="6" name="Slide Number Placeholder 5">
            <a:extLst>
              <a:ext uri="{FF2B5EF4-FFF2-40B4-BE49-F238E27FC236}">
                <a16:creationId xmlns:a16="http://schemas.microsoft.com/office/drawing/2014/main" id="{C107CBA5-F2E3-C3B5-130D-A09DC2248EAB}"/>
              </a:ext>
            </a:extLst>
          </p:cNvPr>
          <p:cNvSpPr>
            <a:spLocks noGrp="1"/>
          </p:cNvSpPr>
          <p:nvPr>
            <p:ph type="sldNum" sz="quarter" idx="4"/>
          </p:nvPr>
        </p:nvSpPr>
        <p:spPr/>
        <p:txBody>
          <a:bodyPr/>
          <a:lstStyle/>
          <a:p>
            <a:pPr algn="ctr"/>
            <a:fld id="{0371F868-C29A-DB44-9E83-8ECE8C5D78DD}" type="slidenum">
              <a:rPr lang="en-US" smtClean="0"/>
              <a:pPr algn="ctr"/>
              <a:t>7</a:t>
            </a:fld>
            <a:endParaRPr lang="en-US"/>
          </a:p>
        </p:txBody>
      </p:sp>
    </p:spTree>
    <p:extLst>
      <p:ext uri="{BB962C8B-B14F-4D97-AF65-F5344CB8AC3E}">
        <p14:creationId xmlns:p14="http://schemas.microsoft.com/office/powerpoint/2010/main" val="1359796089"/>
      </p:ext>
    </p:extLst>
  </p:cSld>
  <p:clrMapOvr>
    <a:masterClrMapping/>
  </p:clrMapOvr>
</p:sld>
</file>

<file path=ppt/theme/theme1.xml><?xml version="1.0" encoding="utf-8"?>
<a:theme xmlns:a="http://schemas.openxmlformats.org/drawingml/2006/main" name="Office Theme">
  <a:themeElements>
    <a:clrScheme name="Custom new">
      <a:dk1>
        <a:srgbClr val="0B5940"/>
      </a:dk1>
      <a:lt1>
        <a:srgbClr val="FFFFFF"/>
      </a:lt1>
      <a:dk2>
        <a:srgbClr val="242C41"/>
      </a:dk2>
      <a:lt2>
        <a:srgbClr val="FFFFFF"/>
      </a:lt2>
      <a:accent1>
        <a:srgbClr val="0A8EF3"/>
      </a:accent1>
      <a:accent2>
        <a:srgbClr val="04A9A5"/>
      </a:accent2>
      <a:accent3>
        <a:srgbClr val="FFA201"/>
      </a:accent3>
      <a:accent4>
        <a:srgbClr val="D0D5CB"/>
      </a:accent4>
      <a:accent5>
        <a:srgbClr val="333333"/>
      </a:accent5>
      <a:accent6>
        <a:srgbClr val="EBF1F3"/>
      </a:accent6>
      <a:hlink>
        <a:srgbClr val="0A8EF3"/>
      </a:hlink>
      <a:folHlink>
        <a:srgbClr val="0A8E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_dlc_DocId xmlns="2280dd3a-6da6-4bfb-88f9-e12ecc249002">Y7XZYZ7WP323-305703983-347138</_dlc_DocId>
    <_dlc_DocIdUrl xmlns="2280dd3a-6da6-4bfb-88f9-e12ecc249002">
      <Url>https://2023701800.sharepoint.com/sites/ICC-Marketing-01/_layouts/15/DocIdRedir.aspx?ID=Y7XZYZ7WP323-305703983-347138</Url>
      <Description>Y7XZYZ7WP323-305703983-347138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6" ma:contentTypeDescription="Create a new document." ma:contentTypeScope="" ma:versionID="52dd09f2890bfc935f56c4a53daa5433">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e084786a962d7151ef7bee9e60813d66"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957990F-24D1-42D6-BA0B-B0166C432FD4}">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9269ceac-5c65-4307-8ae2-4607a049bc12"/>
    <ds:schemaRef ds:uri="2280dd3a-6da6-4bfb-88f9-e12ecc249002"/>
    <ds:schemaRef ds:uri="fedf4e7a-b317-401e-b8be-b4135a4f07df"/>
    <ds:schemaRef ds:uri="67c1d991-8c73-4336-b3c2-17628297114b"/>
  </ds:schemaRefs>
</ds:datastoreItem>
</file>

<file path=customXml/itemProps2.xml><?xml version="1.0" encoding="utf-8"?>
<ds:datastoreItem xmlns:ds="http://schemas.openxmlformats.org/officeDocument/2006/customXml" ds:itemID="{A51DCAAC-78FE-40E2-9969-A820AD7B278B}"/>
</file>

<file path=customXml/itemProps3.xml><?xml version="1.0" encoding="utf-8"?>
<ds:datastoreItem xmlns:ds="http://schemas.openxmlformats.org/officeDocument/2006/customXml" ds:itemID="{641B48EB-FA43-45A5-AC01-C3F7BE911685}">
  <ds:schemaRefs>
    <ds:schemaRef ds:uri="http://schemas.microsoft.com/sharepoint/v3/contenttype/forms"/>
  </ds:schemaRefs>
</ds:datastoreItem>
</file>

<file path=customXml/itemProps4.xml><?xml version="1.0" encoding="utf-8"?>
<ds:datastoreItem xmlns:ds="http://schemas.openxmlformats.org/officeDocument/2006/customXml" ds:itemID="{E0FB4BD5-5EFE-4903-A1AD-A0C5E74DA3F2}"/>
</file>

<file path=docProps/app.xml><?xml version="1.0" encoding="utf-8"?>
<Properties xmlns="http://schemas.openxmlformats.org/officeDocument/2006/extended-properties" xmlns:vt="http://schemas.openxmlformats.org/officeDocument/2006/docPropsVTypes">
  <Template/>
  <TotalTime>622</TotalTime>
  <Words>500</Words>
  <Application>Microsoft Office PowerPoint</Application>
  <PresentationFormat>On-screen Show (16:9)</PresentationFormat>
  <Paragraphs>39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Calibri Light</vt:lpstr>
      <vt:lpstr>Roboto Light</vt:lpstr>
      <vt:lpstr>System Font Regular</vt:lpstr>
      <vt:lpstr>Office Theme</vt:lpstr>
      <vt:lpstr>PowerPoint Presentation</vt:lpstr>
      <vt:lpstr>Your Efforts Produce World-Class Codes</vt:lpstr>
      <vt:lpstr>Defend Your Work </vt:lpstr>
      <vt:lpstr>Broad Coalition of Supporters</vt:lpstr>
      <vt:lpstr>Next Steps – How You Can Help</vt:lpstr>
      <vt:lpstr>Next Steps – How You Can Help</vt:lpstr>
      <vt:lpstr>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Aaron Levy</cp:lastModifiedBy>
  <cp:revision>3</cp:revision>
  <cp:lastPrinted>2020-09-21T04:38:21Z</cp:lastPrinted>
  <dcterms:created xsi:type="dcterms:W3CDTF">2020-09-21T04:38:14Z</dcterms:created>
  <dcterms:modified xsi:type="dcterms:W3CDTF">2025-06-25T12:48:36Z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MediaServiceImageTags">
    <vt:lpwstr/>
  </property>
  <property fmtid="{D5CDD505-2E9C-101B-9397-08002B2CF9AE}" pid="4" name="_dlc_DocIdItemGuid">
    <vt:lpwstr>9d843f0f-efec-436a-ae75-c0246de2ce14</vt:lpwstr>
  </property>
</Properties>
</file>