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sldIdLst>
    <p:sldId id="271" r:id="rId5"/>
    <p:sldId id="272" r:id="rId6"/>
    <p:sldId id="273" r:id="rId7"/>
    <p:sldId id="278" r:id="rId8"/>
  </p:sldIdLst>
  <p:sldSz cx="24387175"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913D"/>
    <a:srgbClr val="FE5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ECECED-531E-4FA7-A8C4-A5A0C5907FC7}" v="8" dt="2020-08-31T17:31:25.0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p:restoredTop sz="94674"/>
  </p:normalViewPr>
  <p:slideViewPr>
    <p:cSldViewPr snapToGrid="0" snapToObjects="1">
      <p:cViewPr varScale="1">
        <p:scale>
          <a:sx n="32" d="100"/>
          <a:sy n="32" d="100"/>
        </p:scale>
        <p:origin x="870" y="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land, Bryan" userId="e8f1c8a4-81f4-43d5-a055-9ef316a02aa6" providerId="ADAL" clId="{DAECECED-531E-4FA7-A8C4-A5A0C5907FC7}"/>
    <pc:docChg chg="undo custSel delSld modSld">
      <pc:chgData name="Holland, Bryan" userId="e8f1c8a4-81f4-43d5-a055-9ef316a02aa6" providerId="ADAL" clId="{DAECECED-531E-4FA7-A8C4-A5A0C5907FC7}" dt="2020-08-31T17:44:18.905" v="488" actId="20577"/>
      <pc:docMkLst>
        <pc:docMk/>
      </pc:docMkLst>
      <pc:sldChg chg="modSp">
        <pc:chgData name="Holland, Bryan" userId="e8f1c8a4-81f4-43d5-a055-9ef316a02aa6" providerId="ADAL" clId="{DAECECED-531E-4FA7-A8C4-A5A0C5907FC7}" dt="2020-08-31T17:19:20.758" v="42" actId="20577"/>
        <pc:sldMkLst>
          <pc:docMk/>
          <pc:sldMk cId="361080646" sldId="271"/>
        </pc:sldMkLst>
        <pc:spChg chg="mod">
          <ac:chgData name="Holland, Bryan" userId="e8f1c8a4-81f4-43d5-a055-9ef316a02aa6" providerId="ADAL" clId="{DAECECED-531E-4FA7-A8C4-A5A0C5907FC7}" dt="2020-08-31T17:19:20.758" v="42" actId="20577"/>
          <ac:spMkLst>
            <pc:docMk/>
            <pc:sldMk cId="361080646" sldId="271"/>
            <ac:spMk id="5" creationId="{5BFE36D7-FEF3-2440-A6C6-F69FCA62C6E1}"/>
          </ac:spMkLst>
        </pc:spChg>
      </pc:sldChg>
      <pc:sldChg chg="modSp">
        <pc:chgData name="Holland, Bryan" userId="e8f1c8a4-81f4-43d5-a055-9ef316a02aa6" providerId="ADAL" clId="{DAECECED-531E-4FA7-A8C4-A5A0C5907FC7}" dt="2020-08-31T17:35:06.442" v="456" actId="1076"/>
        <pc:sldMkLst>
          <pc:docMk/>
          <pc:sldMk cId="3371357374" sldId="272"/>
        </pc:sldMkLst>
        <pc:spChg chg="mod">
          <ac:chgData name="Holland, Bryan" userId="e8f1c8a4-81f4-43d5-a055-9ef316a02aa6" providerId="ADAL" clId="{DAECECED-531E-4FA7-A8C4-A5A0C5907FC7}" dt="2020-08-31T17:34:52.907" v="454" actId="1076"/>
          <ac:spMkLst>
            <pc:docMk/>
            <pc:sldMk cId="3371357374" sldId="272"/>
            <ac:spMk id="5" creationId="{594D3209-D892-714D-B022-0396309625B0}"/>
          </ac:spMkLst>
        </pc:spChg>
        <pc:picChg chg="mod">
          <ac:chgData name="Holland, Bryan" userId="e8f1c8a4-81f4-43d5-a055-9ef316a02aa6" providerId="ADAL" clId="{DAECECED-531E-4FA7-A8C4-A5A0C5907FC7}" dt="2020-08-31T17:35:06.442" v="456" actId="1076"/>
          <ac:picMkLst>
            <pc:docMk/>
            <pc:sldMk cId="3371357374" sldId="272"/>
            <ac:picMk id="3" creationId="{6D6E4B22-1D0A-4439-BB37-3A94A5E8DC03}"/>
          </ac:picMkLst>
        </pc:picChg>
      </pc:sldChg>
      <pc:sldChg chg="modSp">
        <pc:chgData name="Holland, Bryan" userId="e8f1c8a4-81f4-43d5-a055-9ef316a02aa6" providerId="ADAL" clId="{DAECECED-531E-4FA7-A8C4-A5A0C5907FC7}" dt="2020-08-31T17:44:12.408" v="484" actId="20577"/>
        <pc:sldMkLst>
          <pc:docMk/>
          <pc:sldMk cId="93313041" sldId="273"/>
        </pc:sldMkLst>
        <pc:spChg chg="mod">
          <ac:chgData name="Holland, Bryan" userId="e8f1c8a4-81f4-43d5-a055-9ef316a02aa6" providerId="ADAL" clId="{DAECECED-531E-4FA7-A8C4-A5A0C5907FC7}" dt="2020-08-31T17:44:12.408" v="484" actId="20577"/>
          <ac:spMkLst>
            <pc:docMk/>
            <pc:sldMk cId="93313041" sldId="273"/>
            <ac:spMk id="5" creationId="{38D70813-D9BC-4495-B454-3660C9EC5859}"/>
          </ac:spMkLst>
        </pc:spChg>
      </pc:sldChg>
      <pc:sldChg chg="del">
        <pc:chgData name="Holland, Bryan" userId="e8f1c8a4-81f4-43d5-a055-9ef316a02aa6" providerId="ADAL" clId="{DAECECED-531E-4FA7-A8C4-A5A0C5907FC7}" dt="2020-08-31T17:24:55.313" v="78" actId="2696"/>
        <pc:sldMkLst>
          <pc:docMk/>
          <pc:sldMk cId="776379737" sldId="277"/>
        </pc:sldMkLst>
      </pc:sldChg>
      <pc:sldChg chg="modSp">
        <pc:chgData name="Holland, Bryan" userId="e8f1c8a4-81f4-43d5-a055-9ef316a02aa6" providerId="ADAL" clId="{DAECECED-531E-4FA7-A8C4-A5A0C5907FC7}" dt="2020-08-31T17:44:18.905" v="488" actId="20577"/>
        <pc:sldMkLst>
          <pc:docMk/>
          <pc:sldMk cId="4004105917" sldId="278"/>
        </pc:sldMkLst>
        <pc:spChg chg="mod">
          <ac:chgData name="Holland, Bryan" userId="e8f1c8a4-81f4-43d5-a055-9ef316a02aa6" providerId="ADAL" clId="{DAECECED-531E-4FA7-A8C4-A5A0C5907FC7}" dt="2020-08-31T17:44:18.905" v="488" actId="20577"/>
          <ac:spMkLst>
            <pc:docMk/>
            <pc:sldMk cId="4004105917" sldId="278"/>
            <ac:spMk id="5" creationId="{38D70813-D9BC-4495-B454-3660C9EC5859}"/>
          </ac:spMkLst>
        </pc:spChg>
        <pc:picChg chg="mod">
          <ac:chgData name="Holland, Bryan" userId="e8f1c8a4-81f4-43d5-a055-9ef316a02aa6" providerId="ADAL" clId="{DAECECED-531E-4FA7-A8C4-A5A0C5907FC7}" dt="2020-08-31T17:31:25.065" v="341" actId="14100"/>
          <ac:picMkLst>
            <pc:docMk/>
            <pc:sldMk cId="4004105917" sldId="278"/>
            <ac:picMk id="3" creationId="{7A1ABE80-8248-463C-83E9-EC87E74504DB}"/>
          </ac:picMkLst>
        </pc:picChg>
      </pc:sldChg>
    </pc:docChg>
  </pc:docChgLst>
  <pc:docChgLst>
    <pc:chgData name="Holland, Bryan" userId="e8f1c8a4-81f4-43d5-a055-9ef316a02aa6" providerId="ADAL" clId="{1348F16A-1B7E-41A4-A9F6-7830EB7AF7A7}"/>
    <pc:docChg chg="custSel delSld modSld">
      <pc:chgData name="Holland, Bryan" userId="e8f1c8a4-81f4-43d5-a055-9ef316a02aa6" providerId="ADAL" clId="{1348F16A-1B7E-41A4-A9F6-7830EB7AF7A7}" dt="2020-08-19T12:06:46.778" v="188" actId="20577"/>
      <pc:docMkLst>
        <pc:docMk/>
      </pc:docMkLst>
      <pc:sldChg chg="modSp">
        <pc:chgData name="Holland, Bryan" userId="e8f1c8a4-81f4-43d5-a055-9ef316a02aa6" providerId="ADAL" clId="{1348F16A-1B7E-41A4-A9F6-7830EB7AF7A7}" dt="2020-08-19T11:49:36.476" v="105" actId="20577"/>
        <pc:sldMkLst>
          <pc:docMk/>
          <pc:sldMk cId="361080646" sldId="271"/>
        </pc:sldMkLst>
        <pc:spChg chg="mod">
          <ac:chgData name="Holland, Bryan" userId="e8f1c8a4-81f4-43d5-a055-9ef316a02aa6" providerId="ADAL" clId="{1348F16A-1B7E-41A4-A9F6-7830EB7AF7A7}" dt="2020-08-19T11:49:36.476" v="105" actId="20577"/>
          <ac:spMkLst>
            <pc:docMk/>
            <pc:sldMk cId="361080646" sldId="271"/>
            <ac:spMk id="5" creationId="{5BFE36D7-FEF3-2440-A6C6-F69FCA62C6E1}"/>
          </ac:spMkLst>
        </pc:spChg>
        <pc:spChg chg="mod">
          <ac:chgData name="Holland, Bryan" userId="e8f1c8a4-81f4-43d5-a055-9ef316a02aa6" providerId="ADAL" clId="{1348F16A-1B7E-41A4-A9F6-7830EB7AF7A7}" dt="2020-08-19T11:49:08.262" v="2" actId="20577"/>
          <ac:spMkLst>
            <pc:docMk/>
            <pc:sldMk cId="361080646" sldId="271"/>
            <ac:spMk id="6" creationId="{87AA3FDA-EC78-0E45-A40C-B0DC0C5CB17B}"/>
          </ac:spMkLst>
        </pc:spChg>
      </pc:sldChg>
      <pc:sldChg chg="modSp">
        <pc:chgData name="Holland, Bryan" userId="e8f1c8a4-81f4-43d5-a055-9ef316a02aa6" providerId="ADAL" clId="{1348F16A-1B7E-41A4-A9F6-7830EB7AF7A7}" dt="2020-08-19T12:06:46.778" v="188" actId="20577"/>
        <pc:sldMkLst>
          <pc:docMk/>
          <pc:sldMk cId="93313041" sldId="273"/>
        </pc:sldMkLst>
        <pc:spChg chg="mod">
          <ac:chgData name="Holland, Bryan" userId="e8f1c8a4-81f4-43d5-a055-9ef316a02aa6" providerId="ADAL" clId="{1348F16A-1B7E-41A4-A9F6-7830EB7AF7A7}" dt="2020-08-19T12:06:46.778" v="188" actId="20577"/>
          <ac:spMkLst>
            <pc:docMk/>
            <pc:sldMk cId="93313041" sldId="273"/>
            <ac:spMk id="5" creationId="{38D70813-D9BC-4495-B454-3660C9EC5859}"/>
          </ac:spMkLst>
        </pc:spChg>
      </pc:sldChg>
      <pc:sldChg chg="del">
        <pc:chgData name="Holland, Bryan" userId="e8f1c8a4-81f4-43d5-a055-9ef316a02aa6" providerId="ADAL" clId="{1348F16A-1B7E-41A4-A9F6-7830EB7AF7A7}" dt="2020-08-19T12:06:07.509" v="170" actId="2696"/>
        <pc:sldMkLst>
          <pc:docMk/>
          <pc:sldMk cId="2356952736" sldId="276"/>
        </pc:sldMkLst>
      </pc:sldChg>
    </pc:docChg>
  </pc:docChgLst>
  <pc:docChgLst>
    <pc:chgData name="Holland, Bryan" userId="e8f1c8a4-81f4-43d5-a055-9ef316a02aa6" providerId="ADAL" clId="{045D5D3F-211A-4578-9A9B-E1A2B33F80F1}"/>
    <pc:docChg chg="custSel delSld modSld">
      <pc:chgData name="Holland, Bryan" userId="e8f1c8a4-81f4-43d5-a055-9ef316a02aa6" providerId="ADAL" clId="{045D5D3F-211A-4578-9A9B-E1A2B33F80F1}" dt="2020-08-19T00:35:09.881" v="417" actId="20577"/>
      <pc:docMkLst>
        <pc:docMk/>
      </pc:docMkLst>
      <pc:sldChg chg="modSp">
        <pc:chgData name="Holland, Bryan" userId="e8f1c8a4-81f4-43d5-a055-9ef316a02aa6" providerId="ADAL" clId="{045D5D3F-211A-4578-9A9B-E1A2B33F80F1}" dt="2020-08-19T00:09:57.290" v="123" actId="403"/>
        <pc:sldMkLst>
          <pc:docMk/>
          <pc:sldMk cId="361080646" sldId="271"/>
        </pc:sldMkLst>
        <pc:spChg chg="mod">
          <ac:chgData name="Holland, Bryan" userId="e8f1c8a4-81f4-43d5-a055-9ef316a02aa6" providerId="ADAL" clId="{045D5D3F-211A-4578-9A9B-E1A2B33F80F1}" dt="2020-08-19T00:09:21.494" v="56" actId="404"/>
          <ac:spMkLst>
            <pc:docMk/>
            <pc:sldMk cId="361080646" sldId="271"/>
            <ac:spMk id="4" creationId="{EF3D0F37-12DA-1F4E-8455-D12E7CDC9CF0}"/>
          </ac:spMkLst>
        </pc:spChg>
        <pc:spChg chg="mod">
          <ac:chgData name="Holland, Bryan" userId="e8f1c8a4-81f4-43d5-a055-9ef316a02aa6" providerId="ADAL" clId="{045D5D3F-211A-4578-9A9B-E1A2B33F80F1}" dt="2020-08-19T00:09:57.290" v="123" actId="403"/>
          <ac:spMkLst>
            <pc:docMk/>
            <pc:sldMk cId="361080646" sldId="271"/>
            <ac:spMk id="5" creationId="{5BFE36D7-FEF3-2440-A6C6-F69FCA62C6E1}"/>
          </ac:spMkLst>
        </pc:spChg>
        <pc:spChg chg="mod">
          <ac:chgData name="Holland, Bryan" userId="e8f1c8a4-81f4-43d5-a055-9ef316a02aa6" providerId="ADAL" clId="{045D5D3F-211A-4578-9A9B-E1A2B33F80F1}" dt="2020-08-19T00:08:17.562" v="19" actId="20577"/>
          <ac:spMkLst>
            <pc:docMk/>
            <pc:sldMk cId="361080646" sldId="271"/>
            <ac:spMk id="6" creationId="{87AA3FDA-EC78-0E45-A40C-B0DC0C5CB17B}"/>
          </ac:spMkLst>
        </pc:spChg>
      </pc:sldChg>
      <pc:sldChg chg="addSp delSp modSp">
        <pc:chgData name="Holland, Bryan" userId="e8f1c8a4-81f4-43d5-a055-9ef316a02aa6" providerId="ADAL" clId="{045D5D3F-211A-4578-9A9B-E1A2B33F80F1}" dt="2020-08-19T00:33:44.037" v="385" actId="120"/>
        <pc:sldMkLst>
          <pc:docMk/>
          <pc:sldMk cId="3371357374" sldId="272"/>
        </pc:sldMkLst>
        <pc:spChg chg="del">
          <ac:chgData name="Holland, Bryan" userId="e8f1c8a4-81f4-43d5-a055-9ef316a02aa6" providerId="ADAL" clId="{045D5D3F-211A-4578-9A9B-E1A2B33F80F1}" dt="2020-08-19T00:14:08.247" v="189" actId="478"/>
          <ac:spMkLst>
            <pc:docMk/>
            <pc:sldMk cId="3371357374" sldId="272"/>
            <ac:spMk id="4" creationId="{EE0534B4-C645-014B-A18C-FF1C212D56E9}"/>
          </ac:spMkLst>
        </pc:spChg>
        <pc:spChg chg="mod">
          <ac:chgData name="Holland, Bryan" userId="e8f1c8a4-81f4-43d5-a055-9ef316a02aa6" providerId="ADAL" clId="{045D5D3F-211A-4578-9A9B-E1A2B33F80F1}" dt="2020-08-19T00:33:44.037" v="385" actId="120"/>
          <ac:spMkLst>
            <pc:docMk/>
            <pc:sldMk cId="3371357374" sldId="272"/>
            <ac:spMk id="5" creationId="{594D3209-D892-714D-B022-0396309625B0}"/>
          </ac:spMkLst>
        </pc:spChg>
        <pc:picChg chg="add mod">
          <ac:chgData name="Holland, Bryan" userId="e8f1c8a4-81f4-43d5-a055-9ef316a02aa6" providerId="ADAL" clId="{045D5D3F-211A-4578-9A9B-E1A2B33F80F1}" dt="2020-08-19T00:17:06.926" v="229" actId="1076"/>
          <ac:picMkLst>
            <pc:docMk/>
            <pc:sldMk cId="3371357374" sldId="272"/>
            <ac:picMk id="3" creationId="{6D6E4B22-1D0A-4439-BB37-3A94A5E8DC03}"/>
          </ac:picMkLst>
        </pc:picChg>
      </pc:sldChg>
      <pc:sldChg chg="addSp delSp modSp">
        <pc:chgData name="Holland, Bryan" userId="e8f1c8a4-81f4-43d5-a055-9ef316a02aa6" providerId="ADAL" clId="{045D5D3F-211A-4578-9A9B-E1A2B33F80F1}" dt="2020-08-19T00:35:09.881" v="417" actId="20577"/>
        <pc:sldMkLst>
          <pc:docMk/>
          <pc:sldMk cId="93313041" sldId="273"/>
        </pc:sldMkLst>
        <pc:spChg chg="add del">
          <ac:chgData name="Holland, Bryan" userId="e8f1c8a4-81f4-43d5-a055-9ef316a02aa6" providerId="ADAL" clId="{045D5D3F-211A-4578-9A9B-E1A2B33F80F1}" dt="2020-08-19T00:19:32.485" v="239" actId="478"/>
          <ac:spMkLst>
            <pc:docMk/>
            <pc:sldMk cId="93313041" sldId="273"/>
            <ac:spMk id="2" creationId="{9E075B9E-9FB3-4A7F-9B55-1B732D3C2BEF}"/>
          </ac:spMkLst>
        </pc:spChg>
        <pc:spChg chg="add del mod">
          <ac:chgData name="Holland, Bryan" userId="e8f1c8a4-81f4-43d5-a055-9ef316a02aa6" providerId="ADAL" clId="{045D5D3F-211A-4578-9A9B-E1A2B33F80F1}" dt="2020-08-19T00:19:55.501" v="243" actId="478"/>
          <ac:spMkLst>
            <pc:docMk/>
            <pc:sldMk cId="93313041" sldId="273"/>
            <ac:spMk id="3" creationId="{C339AD78-3FFE-4F96-A8C2-9A356E1FC1CC}"/>
          </ac:spMkLst>
        </pc:spChg>
        <pc:spChg chg="del mod">
          <ac:chgData name="Holland, Bryan" userId="e8f1c8a4-81f4-43d5-a055-9ef316a02aa6" providerId="ADAL" clId="{045D5D3F-211A-4578-9A9B-E1A2B33F80F1}" dt="2020-08-19T00:19:46.160" v="240"/>
          <ac:spMkLst>
            <pc:docMk/>
            <pc:sldMk cId="93313041" sldId="273"/>
            <ac:spMk id="4" creationId="{DE169EF0-A454-1743-B632-F99861AA15E2}"/>
          </ac:spMkLst>
        </pc:spChg>
        <pc:spChg chg="add mod">
          <ac:chgData name="Holland, Bryan" userId="e8f1c8a4-81f4-43d5-a055-9ef316a02aa6" providerId="ADAL" clId="{045D5D3F-211A-4578-9A9B-E1A2B33F80F1}" dt="2020-08-19T00:35:09.881" v="417" actId="20577"/>
          <ac:spMkLst>
            <pc:docMk/>
            <pc:sldMk cId="93313041" sldId="273"/>
            <ac:spMk id="5" creationId="{38D70813-D9BC-4495-B454-3660C9EC5859}"/>
          </ac:spMkLst>
        </pc:spChg>
      </pc:sldChg>
      <pc:sldChg chg="del">
        <pc:chgData name="Holland, Bryan" userId="e8f1c8a4-81f4-43d5-a055-9ef316a02aa6" providerId="ADAL" clId="{045D5D3F-211A-4578-9A9B-E1A2B33F80F1}" dt="2020-08-19T00:26:58.504" v="365" actId="2696"/>
        <pc:sldMkLst>
          <pc:docMk/>
          <pc:sldMk cId="454324573" sldId="274"/>
        </pc:sldMkLst>
      </pc:sldChg>
      <pc:sldChg chg="del">
        <pc:chgData name="Holland, Bryan" userId="e8f1c8a4-81f4-43d5-a055-9ef316a02aa6" providerId="ADAL" clId="{045D5D3F-211A-4578-9A9B-E1A2B33F80F1}" dt="2020-08-19T00:26:54.483" v="364" actId="2696"/>
        <pc:sldMkLst>
          <pc:docMk/>
          <pc:sldMk cId="3686456496" sldId="275"/>
        </pc:sldMkLst>
      </pc:sldChg>
      <pc:sldChg chg="modSp">
        <pc:chgData name="Holland, Bryan" userId="e8f1c8a4-81f4-43d5-a055-9ef316a02aa6" providerId="ADAL" clId="{045D5D3F-211A-4578-9A9B-E1A2B33F80F1}" dt="2020-08-19T00:26:44.465" v="363" actId="20577"/>
        <pc:sldMkLst>
          <pc:docMk/>
          <pc:sldMk cId="2356952736" sldId="276"/>
        </pc:sldMkLst>
        <pc:spChg chg="mod">
          <ac:chgData name="Holland, Bryan" userId="e8f1c8a4-81f4-43d5-a055-9ef316a02aa6" providerId="ADAL" clId="{045D5D3F-211A-4578-9A9B-E1A2B33F80F1}" dt="2020-08-19T00:26:44.465" v="363" actId="20577"/>
          <ac:spMkLst>
            <pc:docMk/>
            <pc:sldMk cId="2356952736" sldId="276"/>
            <ac:spMk id="5" creationId="{38D70813-D9BC-4495-B454-3660C9EC5859}"/>
          </ac:spMkLst>
        </pc:spChg>
      </pc:sldChg>
      <pc:sldChg chg="addSp modSp">
        <pc:chgData name="Holland, Bryan" userId="e8f1c8a4-81f4-43d5-a055-9ef316a02aa6" providerId="ADAL" clId="{045D5D3F-211A-4578-9A9B-E1A2B33F80F1}" dt="2020-08-19T00:30:16.838" v="383" actId="20577"/>
        <pc:sldMkLst>
          <pc:docMk/>
          <pc:sldMk cId="776379737" sldId="277"/>
        </pc:sldMkLst>
        <pc:spChg chg="mod">
          <ac:chgData name="Holland, Bryan" userId="e8f1c8a4-81f4-43d5-a055-9ef316a02aa6" providerId="ADAL" clId="{045D5D3F-211A-4578-9A9B-E1A2B33F80F1}" dt="2020-08-19T00:30:16.838" v="383" actId="20577"/>
          <ac:spMkLst>
            <pc:docMk/>
            <pc:sldMk cId="776379737" sldId="277"/>
            <ac:spMk id="5" creationId="{38D70813-D9BC-4495-B454-3660C9EC5859}"/>
          </ac:spMkLst>
        </pc:spChg>
        <pc:picChg chg="add mod">
          <ac:chgData name="Holland, Bryan" userId="e8f1c8a4-81f4-43d5-a055-9ef316a02aa6" providerId="ADAL" clId="{045D5D3F-211A-4578-9A9B-E1A2B33F80F1}" dt="2020-08-19T00:28:53.170" v="382" actId="1076"/>
          <ac:picMkLst>
            <pc:docMk/>
            <pc:sldMk cId="776379737" sldId="277"/>
            <ac:picMk id="3" creationId="{7A1ABE80-8248-463C-83E9-EC87E74504D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BA63C6-05AC-784F-BAEE-45CD7446A2A8}" type="datetimeFigureOut">
              <a:rPr lang="en-US" smtClean="0"/>
              <a:t>8/31/2020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2498FE-3035-1A4E-8CD3-C7F75B1119F9}" type="slidenum">
              <a:rPr lang="en-US" smtClean="0"/>
              <a:t>‹#›</a:t>
            </a:fld>
            <a:endParaRPr lang="en-US" dirty="0"/>
          </a:p>
        </p:txBody>
      </p:sp>
    </p:spTree>
    <p:extLst>
      <p:ext uri="{BB962C8B-B14F-4D97-AF65-F5344CB8AC3E}">
        <p14:creationId xmlns:p14="http://schemas.microsoft.com/office/powerpoint/2010/main" val="277631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456A817-2C63-9F48-A32D-BD76A692F6C4}"/>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6D32D94F-292A-004C-AE57-95885854DF11}"/>
              </a:ext>
            </a:extLst>
          </p:cNvPr>
          <p:cNvPicPr>
            <a:picLocks noChangeAspect="1"/>
          </p:cNvPicPr>
          <p:nvPr userDrawn="1"/>
        </p:nvPicPr>
        <p:blipFill>
          <a:blip r:embed="rId2"/>
          <a:srcRect/>
          <a:stretch/>
        </p:blipFill>
        <p:spPr>
          <a:xfrm>
            <a:off x="4996467" y="2232026"/>
            <a:ext cx="6527800" cy="2400300"/>
          </a:xfrm>
          <a:prstGeom prst="rect">
            <a:avLst/>
          </a:prstGeom>
        </p:spPr>
      </p:pic>
      <p:sp>
        <p:nvSpPr>
          <p:cNvPr id="9" name="Rectangle 8">
            <a:extLst>
              <a:ext uri="{FF2B5EF4-FFF2-40B4-BE49-F238E27FC236}">
                <a16:creationId xmlns:a16="http://schemas.microsoft.com/office/drawing/2014/main" id="{DFA7732A-ECF9-4D44-BD29-CF7436DADDC0}"/>
              </a:ext>
            </a:extLst>
          </p:cNvPr>
          <p:cNvSpPr/>
          <p:nvPr userDrawn="1"/>
        </p:nvSpPr>
        <p:spPr>
          <a:xfrm>
            <a:off x="3957501" y="11205473"/>
            <a:ext cx="553140" cy="25444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94BAA794-D723-3845-80DD-8533FD7427FB}"/>
              </a:ext>
            </a:extLst>
          </p:cNvPr>
          <p:cNvSpPr>
            <a:spLocks noGrp="1"/>
          </p:cNvSpPr>
          <p:nvPr>
            <p:ph type="ctrTitle"/>
          </p:nvPr>
        </p:nvSpPr>
        <p:spPr>
          <a:xfrm>
            <a:off x="4990168" y="6455602"/>
            <a:ext cx="18290381" cy="3216555"/>
          </a:xfrm>
        </p:spPr>
        <p:txBody>
          <a:bodyPr lIns="0" anchor="t" anchorCtr="0">
            <a:noAutofit/>
          </a:bodyPr>
          <a:lstStyle>
            <a:lvl1pPr algn="l">
              <a:defRPr sz="13000">
                <a:solidFill>
                  <a:schemeClr val="tx1"/>
                </a:solidFill>
              </a:defRPr>
            </a:lvl1pPr>
          </a:lstStyle>
          <a:p>
            <a:r>
              <a:rPr lang="en-US" dirty="0"/>
              <a:t>Click to edit Master title style</a:t>
            </a:r>
          </a:p>
        </p:txBody>
      </p:sp>
      <p:sp>
        <p:nvSpPr>
          <p:cNvPr id="13" name="Subtitle 2">
            <a:extLst>
              <a:ext uri="{FF2B5EF4-FFF2-40B4-BE49-F238E27FC236}">
                <a16:creationId xmlns:a16="http://schemas.microsoft.com/office/drawing/2014/main" id="{823F45A2-BB81-1745-9672-5B703F30B191}"/>
              </a:ext>
            </a:extLst>
          </p:cNvPr>
          <p:cNvSpPr>
            <a:spLocks noGrp="1"/>
          </p:cNvSpPr>
          <p:nvPr>
            <p:ph type="subTitle" idx="1"/>
          </p:nvPr>
        </p:nvSpPr>
        <p:spPr>
          <a:xfrm>
            <a:off x="4983869" y="10275887"/>
            <a:ext cx="18290381" cy="2416174"/>
          </a:xfrm>
        </p:spPr>
        <p:txBody>
          <a:bodyPr lIns="0">
            <a:normAutofit/>
          </a:bodyPr>
          <a:lstStyle>
            <a:lvl1pPr marL="0" indent="0" algn="l">
              <a:buNone/>
              <a:defRPr sz="4400">
                <a:solidFill>
                  <a:schemeClr val="tx1"/>
                </a:solidFill>
              </a:defRPr>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dirty="0"/>
              <a:t>Click to edit Master subtitle style</a:t>
            </a:r>
          </a:p>
        </p:txBody>
      </p:sp>
    </p:spTree>
    <p:extLst>
      <p:ext uri="{BB962C8B-B14F-4D97-AF65-F5344CB8AC3E}">
        <p14:creationId xmlns:p14="http://schemas.microsoft.com/office/powerpoint/2010/main" val="344579273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1E87D0A-951C-CD4B-8CBF-3FCF6A5632ED}"/>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BE178230-C2ED-9F45-AB61-7973BC0B625B}"/>
              </a:ext>
            </a:extLst>
          </p:cNvPr>
          <p:cNvPicPr>
            <a:picLocks noChangeAspect="1"/>
          </p:cNvPicPr>
          <p:nvPr userDrawn="1"/>
        </p:nvPicPr>
        <p:blipFill>
          <a:blip r:embed="rId2"/>
          <a:stretch>
            <a:fillRect/>
          </a:stretch>
        </p:blipFill>
        <p:spPr>
          <a:xfrm>
            <a:off x="1045365" y="1533843"/>
            <a:ext cx="2839079" cy="1043942"/>
          </a:xfrm>
          <a:prstGeom prst="rect">
            <a:avLst/>
          </a:prstGeom>
        </p:spPr>
      </p:pic>
      <p:sp>
        <p:nvSpPr>
          <p:cNvPr id="8" name="Rectangle 7">
            <a:extLst>
              <a:ext uri="{FF2B5EF4-FFF2-40B4-BE49-F238E27FC236}">
                <a16:creationId xmlns:a16="http://schemas.microsoft.com/office/drawing/2014/main" id="{566A46E3-3C18-F940-A223-B8208D718F21}"/>
              </a:ext>
            </a:extLst>
          </p:cNvPr>
          <p:cNvSpPr/>
          <p:nvPr userDrawn="1"/>
        </p:nvSpPr>
        <p:spPr>
          <a:xfrm>
            <a:off x="3957501" y="11171583"/>
            <a:ext cx="553140" cy="25444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09E65B1B-0CF7-5C40-A965-E53561FF22A7}"/>
              </a:ext>
            </a:extLst>
          </p:cNvPr>
          <p:cNvSpPr>
            <a:spLocks noGrp="1"/>
          </p:cNvSpPr>
          <p:nvPr>
            <p:ph type="title"/>
          </p:nvPr>
        </p:nvSpPr>
        <p:spPr>
          <a:xfrm>
            <a:off x="5156200" y="730251"/>
            <a:ext cx="15573375" cy="2651126"/>
          </a:xfrm>
        </p:spPr>
        <p:txBody>
          <a:bodyPr/>
          <a:lstStyle/>
          <a:p>
            <a:r>
              <a:rPr lang="en-US" dirty="0"/>
              <a:t>Click to edit Master title style</a:t>
            </a:r>
          </a:p>
        </p:txBody>
      </p:sp>
      <p:sp>
        <p:nvSpPr>
          <p:cNvPr id="15" name="Content Placeholder 2">
            <a:extLst>
              <a:ext uri="{FF2B5EF4-FFF2-40B4-BE49-F238E27FC236}">
                <a16:creationId xmlns:a16="http://schemas.microsoft.com/office/drawing/2014/main" id="{FE9BD040-C3CC-9B44-9D50-41CFA0A77AEA}"/>
              </a:ext>
            </a:extLst>
          </p:cNvPr>
          <p:cNvSpPr>
            <a:spLocks noGrp="1"/>
          </p:cNvSpPr>
          <p:nvPr>
            <p:ph idx="1"/>
          </p:nvPr>
        </p:nvSpPr>
        <p:spPr>
          <a:xfrm>
            <a:off x="5156200" y="3438940"/>
            <a:ext cx="18087975" cy="8702676"/>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4111943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9E79650-5622-9548-BFAE-D253D80F1704}"/>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114D13DB-8DDE-294F-9F15-76476A299D63}"/>
              </a:ext>
            </a:extLst>
          </p:cNvPr>
          <p:cNvSpPr>
            <a:spLocks noGrp="1" noChangeAspect="1"/>
          </p:cNvSpPr>
          <p:nvPr>
            <p:ph type="pic" sz="quarter" idx="10"/>
          </p:nvPr>
        </p:nvSpPr>
        <p:spPr>
          <a:xfrm>
            <a:off x="1827075" y="1778692"/>
            <a:ext cx="21945600" cy="10972800"/>
          </a:xfrm>
        </p:spPr>
        <p:txBody>
          <a:bodyPr/>
          <a:lstStyle/>
          <a:p>
            <a:endParaRPr lang="en-US" dirty="0"/>
          </a:p>
        </p:txBody>
      </p:sp>
    </p:spTree>
    <p:extLst>
      <p:ext uri="{BB962C8B-B14F-4D97-AF65-F5344CB8AC3E}">
        <p14:creationId xmlns:p14="http://schemas.microsoft.com/office/powerpoint/2010/main" val="14554821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C014621-4265-BC45-B5B5-D3BE82924BBB}"/>
              </a:ext>
            </a:extLst>
          </p:cNvPr>
          <p:cNvSpPr/>
          <p:nvPr userDrawn="1"/>
        </p:nvSpPr>
        <p:spPr>
          <a:xfrm>
            <a:off x="695738" y="0"/>
            <a:ext cx="6644861"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2">
            <a:extLst>
              <a:ext uri="{FF2B5EF4-FFF2-40B4-BE49-F238E27FC236}">
                <a16:creationId xmlns:a16="http://schemas.microsoft.com/office/drawing/2014/main" id="{B59E4676-072B-564B-92B2-26AC27ED4956}"/>
              </a:ext>
            </a:extLst>
          </p:cNvPr>
          <p:cNvSpPr>
            <a:spLocks noGrp="1"/>
          </p:cNvSpPr>
          <p:nvPr>
            <p:ph idx="1"/>
          </p:nvPr>
        </p:nvSpPr>
        <p:spPr>
          <a:xfrm>
            <a:off x="1625600" y="1840672"/>
            <a:ext cx="4206240" cy="10732328"/>
          </a:xfrm>
        </p:spPr>
        <p:txBody>
          <a:bodyPr>
            <a:normAutofit/>
          </a:bodyPr>
          <a:lstStyle>
            <a:lvl1pPr marL="0" indent="0">
              <a:buNone/>
              <a:defRPr sz="4200">
                <a:solidFill>
                  <a:schemeClr val="bg1"/>
                </a:solidFill>
              </a:defRPr>
            </a:lvl1pPr>
            <a:lvl2pPr marL="914400" indent="0">
              <a:buNone/>
              <a:defRPr>
                <a:solidFill>
                  <a:schemeClr val="bg1"/>
                </a:solidFill>
              </a:defRPr>
            </a:lvl2pPr>
            <a:lvl3pPr marL="1828800" indent="0">
              <a:buNone/>
              <a:defRPr>
                <a:solidFill>
                  <a:schemeClr val="bg1"/>
                </a:solidFill>
              </a:defRPr>
            </a:lvl3pPr>
            <a:lvl4pPr marL="2743200" indent="0">
              <a:buNone/>
              <a:defRPr>
                <a:solidFill>
                  <a:schemeClr val="bg1"/>
                </a:solidFill>
              </a:defRPr>
            </a:lvl4pPr>
            <a:lvl5pPr marL="3657600" indent="0">
              <a:buNone/>
              <a:defRPr>
                <a:solidFill>
                  <a:schemeClr val="bg1"/>
                </a:solidFill>
              </a:defRPr>
            </a:lvl5pPr>
          </a:lstStyle>
          <a:p>
            <a:pPr lvl="0"/>
            <a:r>
              <a:rPr lang="en-US" dirty="0"/>
              <a:t>Click to edit Master text styles</a:t>
            </a:r>
          </a:p>
        </p:txBody>
      </p:sp>
      <p:sp>
        <p:nvSpPr>
          <p:cNvPr id="13" name="Picture Placeholder 12">
            <a:extLst>
              <a:ext uri="{FF2B5EF4-FFF2-40B4-BE49-F238E27FC236}">
                <a16:creationId xmlns:a16="http://schemas.microsoft.com/office/drawing/2014/main" id="{E9742645-C816-7D44-846F-8980912CE417}"/>
              </a:ext>
            </a:extLst>
          </p:cNvPr>
          <p:cNvSpPr>
            <a:spLocks noGrp="1" noChangeAspect="1"/>
          </p:cNvSpPr>
          <p:nvPr>
            <p:ph type="pic" sz="quarter" idx="10"/>
          </p:nvPr>
        </p:nvSpPr>
        <p:spPr>
          <a:xfrm>
            <a:off x="6375399" y="1842186"/>
            <a:ext cx="16386175" cy="10744200"/>
          </a:xfrm>
        </p:spPr>
        <p:txBody>
          <a:bodyPr/>
          <a:lstStyle/>
          <a:p>
            <a:endParaRPr lang="en-US" dirty="0"/>
          </a:p>
        </p:txBody>
      </p:sp>
    </p:spTree>
    <p:extLst>
      <p:ext uri="{BB962C8B-B14F-4D97-AF65-F5344CB8AC3E}">
        <p14:creationId xmlns:p14="http://schemas.microsoft.com/office/powerpoint/2010/main" val="12668999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4_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41400" y="730251"/>
            <a:ext cx="19688175" cy="2651126"/>
          </a:xfrm>
        </p:spPr>
        <p:txBody>
          <a:bodyPr/>
          <a:lstStyle/>
          <a:p>
            <a:r>
              <a:rPr lang="en-US" dirty="0"/>
              <a:t>Click to edit Master title style</a:t>
            </a:r>
          </a:p>
        </p:txBody>
      </p:sp>
      <p:sp>
        <p:nvSpPr>
          <p:cNvPr id="3" name="Content Placeholder 2"/>
          <p:cNvSpPr>
            <a:spLocks noGrp="1"/>
          </p:cNvSpPr>
          <p:nvPr>
            <p:ph idx="1"/>
          </p:nvPr>
        </p:nvSpPr>
        <p:spPr>
          <a:xfrm>
            <a:off x="1041400" y="3438940"/>
            <a:ext cx="22202775" cy="8702676"/>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6635460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76618" y="12712701"/>
            <a:ext cx="5487114"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5E4463C2-9139-364C-8BF9-9BFA27E6AEDC}" type="datetimeFigureOut">
              <a:rPr lang="en-US" smtClean="0"/>
              <a:t>8/31/2020</a:t>
            </a:fld>
            <a:endParaRPr lang="en-US" dirty="0"/>
          </a:p>
        </p:txBody>
      </p:sp>
      <p:sp>
        <p:nvSpPr>
          <p:cNvPr id="5" name="Footer Placeholder 4"/>
          <p:cNvSpPr>
            <a:spLocks noGrp="1"/>
          </p:cNvSpPr>
          <p:nvPr>
            <p:ph type="ftr" sz="quarter" idx="3"/>
          </p:nvPr>
        </p:nvSpPr>
        <p:spPr>
          <a:xfrm>
            <a:off x="8078252" y="12712701"/>
            <a:ext cx="8230672"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7223443" y="12712701"/>
            <a:ext cx="5487114"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555F7BD0-27D1-7947-AFB1-4F6856146B73}" type="slidenum">
              <a:rPr lang="en-US" smtClean="0"/>
              <a:t>‹#›</a:t>
            </a:fld>
            <a:endParaRPr lang="en-US" dirty="0"/>
          </a:p>
        </p:txBody>
      </p:sp>
    </p:spTree>
    <p:extLst>
      <p:ext uri="{BB962C8B-B14F-4D97-AF65-F5344CB8AC3E}">
        <p14:creationId xmlns:p14="http://schemas.microsoft.com/office/powerpoint/2010/main" val="608878634"/>
      </p:ext>
    </p:extLst>
  </p:cSld>
  <p:clrMap bg1="lt1" tx1="dk1" bg2="lt2" tx2="dk2" accent1="accent1" accent2="accent2" accent3="accent3" accent4="accent4" accent5="accent5" accent6="accent6" hlink="hlink" folHlink="folHlink"/>
  <p:sldLayoutIdLst>
    <p:sldLayoutId id="2147483681" r:id="rId1"/>
    <p:sldLayoutId id="2147483662" r:id="rId2"/>
    <p:sldLayoutId id="2147483672" r:id="rId3"/>
    <p:sldLayoutId id="2147483674" r:id="rId4"/>
    <p:sldLayoutId id="2147483675" r:id="rId5"/>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0" indent="0" algn="l" defTabSz="1828800" rtl="0" eaLnBrk="1" latinLnBrk="0" hangingPunct="1">
        <a:lnSpc>
          <a:spcPct val="90000"/>
        </a:lnSpc>
        <a:spcBef>
          <a:spcPts val="2000"/>
        </a:spcBef>
        <a:buFont typeface="Arial" panose="020B0604020202020204" pitchFamily="34" charset="0"/>
        <a:buNone/>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3D0F37-12DA-1F4E-8455-D12E7CDC9CF0}"/>
              </a:ext>
            </a:extLst>
          </p:cNvPr>
          <p:cNvSpPr>
            <a:spLocks noGrp="1"/>
          </p:cNvSpPr>
          <p:nvPr>
            <p:ph type="ctrTitle"/>
          </p:nvPr>
        </p:nvSpPr>
        <p:spPr/>
        <p:txBody>
          <a:bodyPr/>
          <a:lstStyle/>
          <a:p>
            <a:r>
              <a:rPr lang="en-US" sz="8800" dirty="0"/>
              <a:t>NEMA Supports the Certified Results of the Group B Code Development Process</a:t>
            </a:r>
          </a:p>
        </p:txBody>
      </p:sp>
      <p:sp>
        <p:nvSpPr>
          <p:cNvPr id="5" name="Subtitle 4">
            <a:extLst>
              <a:ext uri="{FF2B5EF4-FFF2-40B4-BE49-F238E27FC236}">
                <a16:creationId xmlns:a16="http://schemas.microsoft.com/office/drawing/2014/main" id="{5BFE36D7-FEF3-2440-A6C6-F69FCA62C6E1}"/>
              </a:ext>
            </a:extLst>
          </p:cNvPr>
          <p:cNvSpPr>
            <a:spLocks noGrp="1"/>
          </p:cNvSpPr>
          <p:nvPr>
            <p:ph type="subTitle" idx="1"/>
          </p:nvPr>
        </p:nvSpPr>
        <p:spPr>
          <a:xfrm>
            <a:off x="4983869" y="9672156"/>
            <a:ext cx="18290381" cy="3556163"/>
          </a:xfrm>
        </p:spPr>
        <p:txBody>
          <a:bodyPr>
            <a:normAutofit/>
          </a:bodyPr>
          <a:lstStyle/>
          <a:p>
            <a:r>
              <a:rPr lang="en-US" sz="5400" dirty="0"/>
              <a:t>Impact of Online Voting, Cost Impact, Voting Guide, Voter Eligibility, and Validation Process Appeal Hearing</a:t>
            </a:r>
          </a:p>
        </p:txBody>
      </p:sp>
      <p:sp>
        <p:nvSpPr>
          <p:cNvPr id="6" name="TextBox 5">
            <a:extLst>
              <a:ext uri="{FF2B5EF4-FFF2-40B4-BE49-F238E27FC236}">
                <a16:creationId xmlns:a16="http://schemas.microsoft.com/office/drawing/2014/main" id="{87AA3FDA-EC78-0E45-A40C-B0DC0C5CB17B}"/>
              </a:ext>
            </a:extLst>
          </p:cNvPr>
          <p:cNvSpPr txBox="1"/>
          <p:nvPr/>
        </p:nvSpPr>
        <p:spPr>
          <a:xfrm>
            <a:off x="4990168" y="5143986"/>
            <a:ext cx="11181902" cy="707886"/>
          </a:xfrm>
          <a:prstGeom prst="rect">
            <a:avLst/>
          </a:prstGeom>
          <a:noFill/>
        </p:spPr>
        <p:txBody>
          <a:bodyPr wrap="square" lIns="0" rtlCol="0">
            <a:spAutoFit/>
          </a:bodyPr>
          <a:lstStyle/>
          <a:p>
            <a:r>
              <a:rPr lang="en-US" sz="4000" dirty="0">
                <a:solidFill>
                  <a:schemeClr val="tx2"/>
                </a:solidFill>
                <a:latin typeface="+mj-lt"/>
              </a:rPr>
              <a:t>ICC APPEAL HEARINGS | SEPTEMBER 14, 2020</a:t>
            </a:r>
          </a:p>
        </p:txBody>
      </p:sp>
    </p:spTree>
    <p:extLst>
      <p:ext uri="{BB962C8B-B14F-4D97-AF65-F5344CB8AC3E}">
        <p14:creationId xmlns:p14="http://schemas.microsoft.com/office/powerpoint/2010/main" val="36108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a:xfrm>
            <a:off x="4732637" y="5334000"/>
            <a:ext cx="19438003" cy="8931910"/>
          </a:xfrm>
        </p:spPr>
        <p:txBody>
          <a:bodyPr>
            <a:normAutofit lnSpcReduction="10000"/>
          </a:bodyPr>
          <a:lstStyle/>
          <a:p>
            <a:r>
              <a:rPr lang="en-US" sz="4000" dirty="0"/>
              <a:t>Strength in numbers fused with sector expertise is the hallmark of the National Electrical Manufacturers Association (NEMA). We are nearly </a:t>
            </a:r>
            <a:r>
              <a:rPr lang="en-US" sz="4000" b="1" dirty="0"/>
              <a:t>325</a:t>
            </a:r>
            <a:r>
              <a:rPr lang="en-US" sz="4000" dirty="0"/>
              <a:t> Member companies representing a wide range of electrical equipment and medical imaging manufacturers that make safe, reliable, and efficient products and systems serving seven major markets:</a:t>
            </a:r>
          </a:p>
          <a:p>
            <a:r>
              <a:rPr lang="en-US" sz="4000" dirty="0"/>
              <a:t>	• Building Infrastructure • Building Systems • Lighting Systems </a:t>
            </a:r>
          </a:p>
          <a:p>
            <a:r>
              <a:rPr lang="en-US" sz="4000" dirty="0"/>
              <a:t>	• Industrial Products &amp; Systems • Transportation Systems </a:t>
            </a:r>
          </a:p>
          <a:p>
            <a:r>
              <a:rPr lang="en-US" sz="4000" dirty="0"/>
              <a:t>	• Utility Products &amp; Systems • Medical Imaging </a:t>
            </a:r>
          </a:p>
          <a:p>
            <a:r>
              <a:rPr lang="en-US" sz="4000" dirty="0"/>
              <a:t>Our combined industries account for </a:t>
            </a:r>
            <a:r>
              <a:rPr lang="en-US" sz="4000" b="1" dirty="0"/>
              <a:t>370,000</a:t>
            </a:r>
            <a:r>
              <a:rPr lang="en-US" sz="4000" dirty="0"/>
              <a:t> American jobs in more than </a:t>
            </a:r>
            <a:r>
              <a:rPr lang="en-US" sz="4000" b="1" dirty="0"/>
              <a:t>6,100</a:t>
            </a:r>
            <a:r>
              <a:rPr lang="en-US" sz="4000" dirty="0"/>
              <a:t> facilities covering every state. These industries produce </a:t>
            </a:r>
            <a:r>
              <a:rPr lang="en-US" sz="4000" b="1" dirty="0"/>
              <a:t>$124 </a:t>
            </a:r>
            <a:r>
              <a:rPr lang="en-US" sz="4000" dirty="0"/>
              <a:t>billion in shipments and </a:t>
            </a:r>
            <a:r>
              <a:rPr lang="en-US" sz="4000" b="1" dirty="0"/>
              <a:t>$42 </a:t>
            </a:r>
            <a:r>
              <a:rPr lang="en-US" sz="4000" dirty="0"/>
              <a:t>billion in exports of electrical equipment and medical imaging technologies per year.</a:t>
            </a:r>
          </a:p>
          <a:p>
            <a:r>
              <a:rPr lang="en-US" sz="4000" dirty="0"/>
              <a:t>NEMA publishes more than </a:t>
            </a:r>
            <a:r>
              <a:rPr lang="en-US" sz="4000" b="1" dirty="0"/>
              <a:t>700</a:t>
            </a:r>
            <a:r>
              <a:rPr lang="en-US" sz="4000" dirty="0"/>
              <a:t> electrical and medical imaging Standards and technical papers that cover millions of Member products. We believes that Standards play a vital part in the design, production, and distribution of products destined for both national and international commerce.</a:t>
            </a:r>
          </a:p>
        </p:txBody>
      </p:sp>
      <p:pic>
        <p:nvPicPr>
          <p:cNvPr id="3" name="Picture 2" descr="A close up of a logo&#10;&#10;Description automatically generated">
            <a:extLst>
              <a:ext uri="{FF2B5EF4-FFF2-40B4-BE49-F238E27FC236}">
                <a16:creationId xmlns:a16="http://schemas.microsoft.com/office/drawing/2014/main" id="{6D6E4B22-1D0A-4439-BB37-3A94A5E8DC03}"/>
              </a:ext>
            </a:extLst>
          </p:cNvPr>
          <p:cNvPicPr>
            <a:picLocks noChangeAspect="1"/>
          </p:cNvPicPr>
          <p:nvPr/>
        </p:nvPicPr>
        <p:blipFill>
          <a:blip r:embed="rId2"/>
          <a:stretch>
            <a:fillRect/>
          </a:stretch>
        </p:blipFill>
        <p:spPr>
          <a:xfrm>
            <a:off x="7849677" y="1216660"/>
            <a:ext cx="12262061" cy="3872230"/>
          </a:xfrm>
          <a:prstGeom prst="rect">
            <a:avLst/>
          </a:prstGeom>
        </p:spPr>
      </p:pic>
    </p:spTree>
    <p:extLst>
      <p:ext uri="{BB962C8B-B14F-4D97-AF65-F5344CB8AC3E}">
        <p14:creationId xmlns:p14="http://schemas.microsoft.com/office/powerpoint/2010/main" val="3371357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8D70813-D9BC-4495-B454-3660C9EC5859}"/>
              </a:ext>
            </a:extLst>
          </p:cNvPr>
          <p:cNvSpPr>
            <a:spLocks noGrp="1"/>
          </p:cNvSpPr>
          <p:nvPr>
            <p:ph idx="1"/>
          </p:nvPr>
        </p:nvSpPr>
        <p:spPr>
          <a:xfrm>
            <a:off x="4668520" y="2551374"/>
            <a:ext cx="19441160" cy="11164626"/>
          </a:xfrm>
        </p:spPr>
        <p:txBody>
          <a:bodyPr>
            <a:normAutofit fontScale="70000" lnSpcReduction="20000"/>
          </a:bodyPr>
          <a:lstStyle/>
          <a:p>
            <a:r>
              <a:rPr lang="en-US" sz="7200" dirty="0"/>
              <a:t>NEMA fully supports the certified results of the ICC Group B code development process and strongly urge the Appeal Board to reject the appeals under consideration related to the twenty proposals named in the appeal documents and to dismiss the allegations made regarding voter eligibility and validation. </a:t>
            </a:r>
          </a:p>
          <a:p>
            <a:endParaRPr lang="en-US" sz="7200" dirty="0"/>
          </a:p>
          <a:p>
            <a:r>
              <a:rPr lang="en-US" sz="7200" dirty="0"/>
              <a:t>Despite the arguments made in the appeal documents, the validation committee and subsequent audit has affirmed and certified that all the rules and requirements of CP#28-05 – Code Development were followed. Furthermore, the eligibility and validity of the Governmental Member Voting Representatives was upheld.</a:t>
            </a:r>
          </a:p>
          <a:p>
            <a:endParaRPr lang="en-US" sz="7200" dirty="0"/>
          </a:p>
          <a:p>
            <a:r>
              <a:rPr lang="en-US" sz="7200" dirty="0"/>
              <a:t>We believe the appropriate solution for any concerns with the current code development process is for all interested parties to participate on and contribute to the Long Term Code Development Process Committee and the two related workgroups to correct any perceived or certain flaws in the code development process or voting procedures in CP#28-05 – Code Development.</a:t>
            </a:r>
          </a:p>
        </p:txBody>
      </p:sp>
    </p:spTree>
    <p:extLst>
      <p:ext uri="{BB962C8B-B14F-4D97-AF65-F5344CB8AC3E}">
        <p14:creationId xmlns:p14="http://schemas.microsoft.com/office/powerpoint/2010/main" val="93313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8D70813-D9BC-4495-B454-3660C9EC5859}"/>
              </a:ext>
            </a:extLst>
          </p:cNvPr>
          <p:cNvSpPr>
            <a:spLocks noGrp="1"/>
          </p:cNvSpPr>
          <p:nvPr>
            <p:ph idx="1"/>
          </p:nvPr>
        </p:nvSpPr>
        <p:spPr>
          <a:xfrm>
            <a:off x="4668520" y="2573960"/>
            <a:ext cx="19227800" cy="9435159"/>
          </a:xfrm>
        </p:spPr>
        <p:txBody>
          <a:bodyPr>
            <a:normAutofit/>
          </a:bodyPr>
          <a:lstStyle/>
          <a:p>
            <a:r>
              <a:rPr lang="en-US" sz="5000" dirty="0"/>
              <a:t>Invalidating the results of these twenty proposals or the votes of the properly vetted Governmental Members would only serve to undermine the integrity of ICC and the I-Codes development process. </a:t>
            </a:r>
          </a:p>
          <a:p>
            <a:endParaRPr lang="en-US" sz="1050" dirty="0"/>
          </a:p>
          <a:p>
            <a:r>
              <a:rPr lang="en-US" sz="5000" dirty="0"/>
              <a:t>Therefore, NEMA strongly urges the Appeals Board to reject these appeals and reaffirm the duly certified results as published in the 2019 Group B Report on the Code Development Process.</a:t>
            </a:r>
          </a:p>
          <a:p>
            <a:endParaRPr lang="en-US" sz="1000" dirty="0"/>
          </a:p>
          <a:p>
            <a:r>
              <a:rPr lang="en-US" sz="5000" dirty="0"/>
              <a:t>NEMA sincerely appreciates your time and consideration of our public comment.</a:t>
            </a:r>
          </a:p>
        </p:txBody>
      </p:sp>
      <p:pic>
        <p:nvPicPr>
          <p:cNvPr id="3" name="Picture 2" descr="greenlogo">
            <a:extLst>
              <a:ext uri="{FF2B5EF4-FFF2-40B4-BE49-F238E27FC236}">
                <a16:creationId xmlns:a16="http://schemas.microsoft.com/office/drawing/2014/main" id="{7A1ABE80-8248-463C-83E9-EC87E74504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1655" y="9235440"/>
            <a:ext cx="13862118" cy="448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4105917"/>
      </p:ext>
    </p:extLst>
  </p:cSld>
  <p:clrMapOvr>
    <a:masterClrMapping/>
  </p:clrMapOvr>
</p:sld>
</file>

<file path=ppt/theme/theme1.xml><?xml version="1.0" encoding="utf-8"?>
<a:theme xmlns:a="http://schemas.openxmlformats.org/drawingml/2006/main" name="Office Theme">
  <a:themeElements>
    <a:clrScheme name="Custom 1">
      <a:dk1>
        <a:srgbClr val="0B5940"/>
      </a:dk1>
      <a:lt1>
        <a:srgbClr val="FFFFFF"/>
      </a:lt1>
      <a:dk2>
        <a:srgbClr val="242C41"/>
      </a:dk2>
      <a:lt2>
        <a:srgbClr val="EBF1F3"/>
      </a:lt2>
      <a:accent1>
        <a:srgbClr val="D0D5CB"/>
      </a:accent1>
      <a:accent2>
        <a:srgbClr val="0A8EF3"/>
      </a:accent2>
      <a:accent3>
        <a:srgbClr val="04A9A5"/>
      </a:accent3>
      <a:accent4>
        <a:srgbClr val="FFA201"/>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DB23191718A145B9EA88D95090701D" ma:contentTypeVersion="10" ma:contentTypeDescription="Create a new document." ma:contentTypeScope="" ma:versionID="cdbe1397193e281b43b2e37f64ab26ea">
  <xsd:schema xmlns:xsd="http://www.w3.org/2001/XMLSchema" xmlns:xs="http://www.w3.org/2001/XMLSchema" xmlns:p="http://schemas.microsoft.com/office/2006/metadata/properties" xmlns:ns3="37ecb571-9338-46a4-9034-03c4941ce117" targetNamespace="http://schemas.microsoft.com/office/2006/metadata/properties" ma:root="true" ma:fieldsID="2851f2c50284d30484f0f181385df8ba" ns3:_="">
    <xsd:import namespace="37ecb571-9338-46a4-9034-03c4941ce11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ecb571-9338-46a4-9034-03c4941ce1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E3960F-D87E-4E37-A822-90B429A931D0}">
  <ds:schemaRefs>
    <ds:schemaRef ds:uri="http://schemas.microsoft.com/sharepoint/v3/contenttype/forms"/>
  </ds:schemaRefs>
</ds:datastoreItem>
</file>

<file path=customXml/itemProps2.xml><?xml version="1.0" encoding="utf-8"?>
<ds:datastoreItem xmlns:ds="http://schemas.openxmlformats.org/officeDocument/2006/customXml" ds:itemID="{281E7077-D701-4320-B7F7-8BF108E311D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F4301B1-9774-492C-BDF9-4AB7577355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ecb571-9338-46a4-9034-03c4941ce1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1724</TotalTime>
  <Words>439</Words>
  <Application>Microsoft Office PowerPoint</Application>
  <PresentationFormat>Custom</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NEMA Supports the Certified Results of the Group B Code Development Process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Carmel Gieson</dc:creator>
  <cp:lastModifiedBy>Holland, Bryan</cp:lastModifiedBy>
  <cp:revision>17</cp:revision>
  <dcterms:created xsi:type="dcterms:W3CDTF">2020-08-05T15:22:46Z</dcterms:created>
  <dcterms:modified xsi:type="dcterms:W3CDTF">2020-08-31T17:44:21Z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1215a8e8-73ce-4ae4-bf77-8fd9cf61a68c</vt:lpwstr>
  </property>
  <property fmtid="{D5CDD505-2E9C-101B-9397-08002B2CF9AE}" pid="3" name="ContentTypeId">
    <vt:lpwstr>0x01010042DB23191718A145B9EA88D95090701D</vt:lpwstr>
  </property>
</Properties>
</file>