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88" r:id="rId2"/>
  </p:sldMasterIdLst>
  <p:notesMasterIdLst>
    <p:notesMasterId r:id="rId22"/>
  </p:notesMasterIdLst>
  <p:sldIdLst>
    <p:sldId id="274" r:id="rId3"/>
    <p:sldId id="257" r:id="rId4"/>
    <p:sldId id="258" r:id="rId5"/>
    <p:sldId id="259" r:id="rId6"/>
    <p:sldId id="281" r:id="rId7"/>
    <p:sldId id="300" r:id="rId8"/>
    <p:sldId id="302" r:id="rId9"/>
    <p:sldId id="286" r:id="rId10"/>
    <p:sldId id="275" r:id="rId11"/>
    <p:sldId id="276" r:id="rId12"/>
    <p:sldId id="277" r:id="rId13"/>
    <p:sldId id="283" r:id="rId14"/>
    <p:sldId id="308" r:id="rId15"/>
    <p:sldId id="284" r:id="rId16"/>
    <p:sldId id="298" r:id="rId17"/>
    <p:sldId id="288" r:id="rId18"/>
    <p:sldId id="289" r:id="rId19"/>
    <p:sldId id="290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7815" autoAdjust="0"/>
  </p:normalViewPr>
  <p:slideViewPr>
    <p:cSldViewPr snapToGrid="0">
      <p:cViewPr varScale="1">
        <p:scale>
          <a:sx n="74" d="100"/>
          <a:sy n="74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Parrish (DSD)" userId="d690fc3b-a534-4b83-83ce-8483c30c82a7" providerId="ADAL" clId="{3DEC9C79-AC46-4CB4-A524-796EC7A9C513}"/>
    <pc:docChg chg="undo custSel addSld delSld modSld sldOrd modMainMaster">
      <pc:chgData name="Rachel Parrish (DSD)" userId="d690fc3b-a534-4b83-83ce-8483c30c82a7" providerId="ADAL" clId="{3DEC9C79-AC46-4CB4-A524-796EC7A9C513}" dt="2025-04-09T17:42:58.475" v="1980" actId="680"/>
      <pc:docMkLst>
        <pc:docMk/>
      </pc:docMkLst>
      <pc:sldChg chg="addSp delSp modSp del mod">
        <pc:chgData name="Rachel Parrish (DSD)" userId="d690fc3b-a534-4b83-83ce-8483c30c82a7" providerId="ADAL" clId="{3DEC9C79-AC46-4CB4-A524-796EC7A9C513}" dt="2025-04-09T15:33:13.252" v="371" actId="47"/>
        <pc:sldMkLst>
          <pc:docMk/>
          <pc:sldMk cId="3980480117" sldId="256"/>
        </pc:sldMkLst>
        <pc:spChg chg="mod">
          <ac:chgData name="Rachel Parrish (DSD)" userId="d690fc3b-a534-4b83-83ce-8483c30c82a7" providerId="ADAL" clId="{3DEC9C79-AC46-4CB4-A524-796EC7A9C513}" dt="2025-04-09T15:30:41.923" v="263"/>
          <ac:spMkLst>
            <pc:docMk/>
            <pc:sldMk cId="3980480117" sldId="256"/>
            <ac:spMk id="2" creationId="{64BB93F9-0DCD-9554-DF28-338CD5318ED4}"/>
          </ac:spMkLst>
        </pc:spChg>
        <pc:spChg chg="mod">
          <ac:chgData name="Rachel Parrish (DSD)" userId="d690fc3b-a534-4b83-83ce-8483c30c82a7" providerId="ADAL" clId="{3DEC9C79-AC46-4CB4-A524-796EC7A9C513}" dt="2025-03-31T17:40:13.182" v="54" actId="27636"/>
          <ac:spMkLst>
            <pc:docMk/>
            <pc:sldMk cId="3980480117" sldId="256"/>
            <ac:spMk id="3" creationId="{C600F4C8-4772-729A-1A01-53970CC5B793}"/>
          </ac:spMkLst>
        </pc:spChg>
        <pc:spChg chg="add del">
          <ac:chgData name="Rachel Parrish (DSD)" userId="d690fc3b-a534-4b83-83ce-8483c30c82a7" providerId="ADAL" clId="{3DEC9C79-AC46-4CB4-A524-796EC7A9C513}" dt="2025-04-09T15:31:04.520" v="265" actId="22"/>
          <ac:spMkLst>
            <pc:docMk/>
            <pc:sldMk cId="3980480117" sldId="256"/>
            <ac:spMk id="5" creationId="{0C566BF8-9E7C-0203-E8EF-03AFF6D5C13E}"/>
          </ac:spMkLst>
        </pc:spChg>
      </pc:sldChg>
      <pc:sldChg chg="modSp mod ord chgLayout">
        <pc:chgData name="Rachel Parrish (DSD)" userId="d690fc3b-a534-4b83-83ce-8483c30c82a7" providerId="ADAL" clId="{3DEC9C79-AC46-4CB4-A524-796EC7A9C513}" dt="2025-04-09T15:35:30.315" v="378" actId="1582"/>
        <pc:sldMkLst>
          <pc:docMk/>
          <pc:sldMk cId="3331097318" sldId="257"/>
        </pc:sldMkLst>
        <pc:spChg chg="mod ord">
          <ac:chgData name="Rachel Parrish (DSD)" userId="d690fc3b-a534-4b83-83ce-8483c30c82a7" providerId="ADAL" clId="{3DEC9C79-AC46-4CB4-A524-796EC7A9C513}" dt="2025-04-09T15:34:51.485" v="373" actId="700"/>
          <ac:spMkLst>
            <pc:docMk/>
            <pc:sldMk cId="3331097318" sldId="257"/>
            <ac:spMk id="2" creationId="{5B6C71CD-F45F-5000-A9B8-ACDEEB5719CB}"/>
          </ac:spMkLst>
        </pc:spChg>
        <pc:spChg chg="mod ord">
          <ac:chgData name="Rachel Parrish (DSD)" userId="d690fc3b-a534-4b83-83ce-8483c30c82a7" providerId="ADAL" clId="{3DEC9C79-AC46-4CB4-A524-796EC7A9C513}" dt="2025-04-09T15:34:51.512" v="374" actId="27636"/>
          <ac:spMkLst>
            <pc:docMk/>
            <pc:sldMk cId="3331097318" sldId="257"/>
            <ac:spMk id="6" creationId="{4B1FEA05-8074-1EC8-5D2F-40300EDEEC76}"/>
          </ac:spMkLst>
        </pc:spChg>
        <pc:picChg chg="mod ord">
          <ac:chgData name="Rachel Parrish (DSD)" userId="d690fc3b-a534-4b83-83ce-8483c30c82a7" providerId="ADAL" clId="{3DEC9C79-AC46-4CB4-A524-796EC7A9C513}" dt="2025-04-09T15:35:30.315" v="378" actId="1582"/>
          <ac:picMkLst>
            <pc:docMk/>
            <pc:sldMk cId="3331097318" sldId="257"/>
            <ac:picMk id="5" creationId="{B185E270-54D2-2033-CFF8-610C68540C09}"/>
          </ac:picMkLst>
        </pc:picChg>
      </pc:sldChg>
      <pc:sldChg chg="addSp delSp modSp mod chgLayout modNotesTx">
        <pc:chgData name="Rachel Parrish (DSD)" userId="d690fc3b-a534-4b83-83ce-8483c30c82a7" providerId="ADAL" clId="{3DEC9C79-AC46-4CB4-A524-796EC7A9C513}" dt="2025-04-09T15:38:04.110" v="583" actId="20577"/>
        <pc:sldMkLst>
          <pc:docMk/>
          <pc:sldMk cId="544904024" sldId="258"/>
        </pc:sldMkLst>
        <pc:spChg chg="mod ord">
          <ac:chgData name="Rachel Parrish (DSD)" userId="d690fc3b-a534-4b83-83ce-8483c30c82a7" providerId="ADAL" clId="{3DEC9C79-AC46-4CB4-A524-796EC7A9C513}" dt="2025-04-09T15:35:52.420" v="379" actId="700"/>
          <ac:spMkLst>
            <pc:docMk/>
            <pc:sldMk cId="544904024" sldId="258"/>
            <ac:spMk id="2" creationId="{79E8D0E2-5D9B-15E9-448E-F876C4926730}"/>
          </ac:spMkLst>
        </pc:spChg>
        <pc:spChg chg="mod ord">
          <ac:chgData name="Rachel Parrish (DSD)" userId="d690fc3b-a534-4b83-83ce-8483c30c82a7" providerId="ADAL" clId="{3DEC9C79-AC46-4CB4-A524-796EC7A9C513}" dt="2025-04-09T15:35:52.420" v="379" actId="700"/>
          <ac:spMkLst>
            <pc:docMk/>
            <pc:sldMk cId="544904024" sldId="258"/>
            <ac:spMk id="3" creationId="{10396B25-E0FD-A04D-3437-C206345053B1}"/>
          </ac:spMkLst>
        </pc:spChg>
        <pc:spChg chg="del">
          <ac:chgData name="Rachel Parrish (DSD)" userId="d690fc3b-a534-4b83-83ce-8483c30c82a7" providerId="ADAL" clId="{3DEC9C79-AC46-4CB4-A524-796EC7A9C513}" dt="2025-03-31T17:42:22.272" v="217" actId="478"/>
          <ac:spMkLst>
            <pc:docMk/>
            <pc:sldMk cId="544904024" sldId="258"/>
            <ac:spMk id="4" creationId="{F65E5ED1-BF6A-CC57-7A8B-FA2987BD8A86}"/>
          </ac:spMkLst>
        </pc:spChg>
        <pc:spChg chg="add del mod">
          <ac:chgData name="Rachel Parrish (DSD)" userId="d690fc3b-a534-4b83-83ce-8483c30c82a7" providerId="ADAL" clId="{3DEC9C79-AC46-4CB4-A524-796EC7A9C513}" dt="2025-03-31T17:42:24.201" v="218" actId="478"/>
          <ac:spMkLst>
            <pc:docMk/>
            <pc:sldMk cId="544904024" sldId="258"/>
            <ac:spMk id="6" creationId="{F1F47D60-EC66-ED9E-BCE9-AC1C4B995512}"/>
          </ac:spMkLst>
        </pc:spChg>
      </pc:sldChg>
      <pc:sldChg chg="addSp delSp modSp mod ord modClrScheme chgLayout modNotesTx">
        <pc:chgData name="Rachel Parrish (DSD)" userId="d690fc3b-a534-4b83-83ce-8483c30c82a7" providerId="ADAL" clId="{3DEC9C79-AC46-4CB4-A524-796EC7A9C513}" dt="2025-04-09T15:37:22.972" v="465" actId="20577"/>
        <pc:sldMkLst>
          <pc:docMk/>
          <pc:sldMk cId="2317527063" sldId="259"/>
        </pc:sldMkLst>
        <pc:spChg chg="mod ord">
          <ac:chgData name="Rachel Parrish (DSD)" userId="d690fc3b-a534-4b83-83ce-8483c30c82a7" providerId="ADAL" clId="{3DEC9C79-AC46-4CB4-A524-796EC7A9C513}" dt="2025-04-09T15:36:52.452" v="388" actId="1076"/>
          <ac:spMkLst>
            <pc:docMk/>
            <pc:sldMk cId="2317527063" sldId="259"/>
            <ac:spMk id="2" creationId="{7048BBFD-A3D7-AACE-9341-000C08EA1594}"/>
          </ac:spMkLst>
        </pc:spChg>
        <pc:spChg chg="add del mod ord">
          <ac:chgData name="Rachel Parrish (DSD)" userId="d690fc3b-a534-4b83-83ce-8483c30c82a7" providerId="ADAL" clId="{3DEC9C79-AC46-4CB4-A524-796EC7A9C513}" dt="2025-04-09T15:36:23.719" v="385" actId="478"/>
          <ac:spMkLst>
            <pc:docMk/>
            <pc:sldMk cId="2317527063" sldId="259"/>
            <ac:spMk id="3" creationId="{77363CC1-37BB-1EE3-E5FD-E1A8216DA6A1}"/>
          </ac:spMkLst>
        </pc:spChg>
        <pc:picChg chg="mod">
          <ac:chgData name="Rachel Parrish (DSD)" userId="d690fc3b-a534-4b83-83ce-8483c30c82a7" providerId="ADAL" clId="{3DEC9C79-AC46-4CB4-A524-796EC7A9C513}" dt="2025-04-09T15:36:57.342" v="389" actId="1076"/>
          <ac:picMkLst>
            <pc:docMk/>
            <pc:sldMk cId="2317527063" sldId="259"/>
            <ac:picMk id="6" creationId="{14AE9D2E-ED0E-69F7-870E-6B88C3E2951B}"/>
          </ac:picMkLst>
        </pc:picChg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206858793" sldId="260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3614657403" sldId="260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268155197" sldId="261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3537503290" sldId="262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290911744" sldId="263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1751695883" sldId="263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4138742748" sldId="264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4274214272" sldId="264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28576334" sldId="265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4188844315" sldId="265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182389599" sldId="266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4053018044" sldId="266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2976127916" sldId="267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3376985932" sldId="267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1436740549" sldId="268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2743905092" sldId="268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1590719443" sldId="269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1601262397" sldId="269"/>
        </pc:sldMkLst>
      </pc:sldChg>
      <pc:sldChg chg="del">
        <pc:chgData name="Rachel Parrish (DSD)" userId="d690fc3b-a534-4b83-83ce-8483c30c82a7" providerId="ADAL" clId="{3DEC9C79-AC46-4CB4-A524-796EC7A9C513}" dt="2025-03-31T17:43:10.137" v="222" actId="47"/>
        <pc:sldMkLst>
          <pc:docMk/>
          <pc:sldMk cId="1265837897" sldId="270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2699161123" sldId="270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939842359" sldId="271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2068550340" sldId="271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1593744736" sldId="272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2798598868" sldId="272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893679142" sldId="273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4240245724" sldId="273"/>
        </pc:sldMkLst>
      </pc:sldChg>
      <pc:sldChg chg="modSp mod">
        <pc:chgData name="Rachel Parrish (DSD)" userId="d690fc3b-a534-4b83-83ce-8483c30c82a7" providerId="ADAL" clId="{3DEC9C79-AC46-4CB4-A524-796EC7A9C513}" dt="2025-04-09T15:33:07.391" v="370" actId="20577"/>
        <pc:sldMkLst>
          <pc:docMk/>
          <pc:sldMk cId="2002597990" sldId="274"/>
        </pc:sldMkLst>
        <pc:spChg chg="mod">
          <ac:chgData name="Rachel Parrish (DSD)" userId="d690fc3b-a534-4b83-83ce-8483c30c82a7" providerId="ADAL" clId="{3DEC9C79-AC46-4CB4-A524-796EC7A9C513}" dt="2025-04-09T15:31:51.284" v="315" actId="27636"/>
          <ac:spMkLst>
            <pc:docMk/>
            <pc:sldMk cId="2002597990" sldId="274"/>
            <ac:spMk id="4" creationId="{9E074400-D5DE-CB49-B992-0E02E3968C08}"/>
          </ac:spMkLst>
        </pc:spChg>
        <pc:spChg chg="mod">
          <ac:chgData name="Rachel Parrish (DSD)" userId="d690fc3b-a534-4b83-83ce-8483c30c82a7" providerId="ADAL" clId="{3DEC9C79-AC46-4CB4-A524-796EC7A9C513}" dt="2025-04-09T15:33:07.391" v="370" actId="20577"/>
          <ac:spMkLst>
            <pc:docMk/>
            <pc:sldMk cId="2002597990" sldId="274"/>
            <ac:spMk id="5" creationId="{66B5D934-7327-8B4E-A1DC-117689AB6378}"/>
          </ac:spMkLst>
        </pc:spChg>
      </pc:sldChg>
      <pc:sldChg chg="del">
        <pc:chgData name="Rachel Parrish (DSD)" userId="d690fc3b-a534-4b83-83ce-8483c30c82a7" providerId="ADAL" clId="{3DEC9C79-AC46-4CB4-A524-796EC7A9C513}" dt="2025-03-31T17:43:23.014" v="223" actId="47"/>
        <pc:sldMkLst>
          <pc:docMk/>
          <pc:sldMk cId="2097938045" sldId="274"/>
        </pc:sldMkLst>
      </pc:sldChg>
      <pc:sldChg chg="addSp delSp modSp mod ord chgLayout modNotesTx">
        <pc:chgData name="Rachel Parrish (DSD)" userId="d690fc3b-a534-4b83-83ce-8483c30c82a7" providerId="ADAL" clId="{3DEC9C79-AC46-4CB4-A524-796EC7A9C513}" dt="2025-04-09T16:25:08.701" v="1927" actId="403"/>
        <pc:sldMkLst>
          <pc:docMk/>
          <pc:sldMk cId="3356012362" sldId="275"/>
        </pc:sldMkLst>
        <pc:spChg chg="mod ord">
          <ac:chgData name="Rachel Parrish (DSD)" userId="d690fc3b-a534-4b83-83ce-8483c30c82a7" providerId="ADAL" clId="{3DEC9C79-AC46-4CB4-A524-796EC7A9C513}" dt="2025-04-09T16:25:08.701" v="1927" actId="403"/>
          <ac:spMkLst>
            <pc:docMk/>
            <pc:sldMk cId="3356012362" sldId="275"/>
            <ac:spMk id="2" creationId="{D8F1FA22-B2DF-CC03-53E3-4FD3A952AD61}"/>
          </ac:spMkLst>
        </pc:spChg>
        <pc:spChg chg="add del mod ord">
          <ac:chgData name="Rachel Parrish (DSD)" userId="d690fc3b-a534-4b83-83ce-8483c30c82a7" providerId="ADAL" clId="{3DEC9C79-AC46-4CB4-A524-796EC7A9C513}" dt="2025-04-09T16:24:24.179" v="1916" actId="478"/>
          <ac:spMkLst>
            <pc:docMk/>
            <pc:sldMk cId="3356012362" sldId="275"/>
            <ac:spMk id="3" creationId="{7EDA1AD1-F375-92E0-E40F-249869BE1102}"/>
          </ac:spMkLst>
        </pc:spChg>
        <pc:spChg chg="mod ord">
          <ac:chgData name="Rachel Parrish (DSD)" userId="d690fc3b-a534-4b83-83ce-8483c30c82a7" providerId="ADAL" clId="{3DEC9C79-AC46-4CB4-A524-796EC7A9C513}" dt="2025-04-09T16:24:19.796" v="1914" actId="700"/>
          <ac:spMkLst>
            <pc:docMk/>
            <pc:sldMk cId="3356012362" sldId="275"/>
            <ac:spMk id="4" creationId="{58575CB1-CBD9-3501-38C1-F6E5C70999F8}"/>
          </ac:spMkLst>
        </pc:spChg>
        <pc:picChg chg="mod">
          <ac:chgData name="Rachel Parrish (DSD)" userId="d690fc3b-a534-4b83-83ce-8483c30c82a7" providerId="ADAL" clId="{3DEC9C79-AC46-4CB4-A524-796EC7A9C513}" dt="2025-04-09T16:24:48.558" v="1920" actId="1076"/>
          <ac:picMkLst>
            <pc:docMk/>
            <pc:sldMk cId="3356012362" sldId="275"/>
            <ac:picMk id="8" creationId="{23EB1483-2F5A-853E-4CFE-6321F8964994}"/>
          </ac:picMkLst>
        </pc:picChg>
      </pc:sldChg>
      <pc:sldChg chg="addSp delSp modSp mod ord chgLayout">
        <pc:chgData name="Rachel Parrish (DSD)" userId="d690fc3b-a534-4b83-83ce-8483c30c82a7" providerId="ADAL" clId="{3DEC9C79-AC46-4CB4-A524-796EC7A9C513}" dt="2025-04-09T16:26:13.636" v="1942" actId="14100"/>
        <pc:sldMkLst>
          <pc:docMk/>
          <pc:sldMk cId="3806847700" sldId="276"/>
        </pc:sldMkLst>
        <pc:spChg chg="mod ord">
          <ac:chgData name="Rachel Parrish (DSD)" userId="d690fc3b-a534-4b83-83ce-8483c30c82a7" providerId="ADAL" clId="{3DEC9C79-AC46-4CB4-A524-796EC7A9C513}" dt="2025-04-09T16:26:13.636" v="1942" actId="14100"/>
          <ac:spMkLst>
            <pc:docMk/>
            <pc:sldMk cId="3806847700" sldId="276"/>
            <ac:spMk id="2" creationId="{C8ADE5C2-F46A-A691-459F-2ACDA8AFB2C7}"/>
          </ac:spMkLst>
        </pc:spChg>
        <pc:spChg chg="add del mod ord">
          <ac:chgData name="Rachel Parrish (DSD)" userId="d690fc3b-a534-4b83-83ce-8483c30c82a7" providerId="ADAL" clId="{3DEC9C79-AC46-4CB4-A524-796EC7A9C513}" dt="2025-04-09T16:25:36.651" v="1932" actId="478"/>
          <ac:spMkLst>
            <pc:docMk/>
            <pc:sldMk cId="3806847700" sldId="276"/>
            <ac:spMk id="3" creationId="{F8B4C949-E1F4-4236-6DFA-A65238A3A557}"/>
          </ac:spMkLst>
        </pc:spChg>
        <pc:spChg chg="mod ord">
          <ac:chgData name="Rachel Parrish (DSD)" userId="d690fc3b-a534-4b83-83ce-8483c30c82a7" providerId="ADAL" clId="{3DEC9C79-AC46-4CB4-A524-796EC7A9C513}" dt="2025-04-09T16:25:25.960" v="1928" actId="700"/>
          <ac:spMkLst>
            <pc:docMk/>
            <pc:sldMk cId="3806847700" sldId="276"/>
            <ac:spMk id="4" creationId="{85C15E8A-CD81-BD74-05EC-B57F3430B061}"/>
          </ac:spMkLst>
        </pc:spChg>
        <pc:picChg chg="mod">
          <ac:chgData name="Rachel Parrish (DSD)" userId="d690fc3b-a534-4b83-83ce-8483c30c82a7" providerId="ADAL" clId="{3DEC9C79-AC46-4CB4-A524-796EC7A9C513}" dt="2025-04-09T16:25:33.842" v="1931" actId="1582"/>
          <ac:picMkLst>
            <pc:docMk/>
            <pc:sldMk cId="3806847700" sldId="276"/>
            <ac:picMk id="8" creationId="{00DB9189-F4D7-34C9-3D4D-CDED4FA28874}"/>
          </ac:picMkLst>
        </pc:picChg>
      </pc:sldChg>
      <pc:sldChg chg="addSp delSp modSp mod ord chgLayout">
        <pc:chgData name="Rachel Parrish (DSD)" userId="d690fc3b-a534-4b83-83ce-8483c30c82a7" providerId="ADAL" clId="{3DEC9C79-AC46-4CB4-A524-796EC7A9C513}" dt="2025-04-09T16:27:04.574" v="1953" actId="403"/>
        <pc:sldMkLst>
          <pc:docMk/>
          <pc:sldMk cId="1376188366" sldId="277"/>
        </pc:sldMkLst>
        <pc:spChg chg="mod ord">
          <ac:chgData name="Rachel Parrish (DSD)" userId="d690fc3b-a534-4b83-83ce-8483c30c82a7" providerId="ADAL" clId="{3DEC9C79-AC46-4CB4-A524-796EC7A9C513}" dt="2025-04-09T16:27:04.574" v="1953" actId="403"/>
          <ac:spMkLst>
            <pc:docMk/>
            <pc:sldMk cId="1376188366" sldId="277"/>
            <ac:spMk id="2" creationId="{AE2F5196-61CC-E8CF-886F-E09A0D415C3C}"/>
          </ac:spMkLst>
        </pc:spChg>
        <pc:spChg chg="add del mod ord">
          <ac:chgData name="Rachel Parrish (DSD)" userId="d690fc3b-a534-4b83-83ce-8483c30c82a7" providerId="ADAL" clId="{3DEC9C79-AC46-4CB4-A524-796EC7A9C513}" dt="2025-04-09T16:26:36.569" v="1944" actId="478"/>
          <ac:spMkLst>
            <pc:docMk/>
            <pc:sldMk cId="1376188366" sldId="277"/>
            <ac:spMk id="3" creationId="{9A7A7CC8-3763-A59A-E006-CA376B43AEA4}"/>
          </ac:spMkLst>
        </pc:spChg>
        <pc:spChg chg="mod ord">
          <ac:chgData name="Rachel Parrish (DSD)" userId="d690fc3b-a534-4b83-83ce-8483c30c82a7" providerId="ADAL" clId="{3DEC9C79-AC46-4CB4-A524-796EC7A9C513}" dt="2025-04-09T16:26:33.127" v="1943" actId="700"/>
          <ac:spMkLst>
            <pc:docMk/>
            <pc:sldMk cId="1376188366" sldId="277"/>
            <ac:spMk id="4" creationId="{A5927AB2-A720-D65B-D42D-79F7CA0252B8}"/>
          </ac:spMkLst>
        </pc:spChg>
        <pc:picChg chg="mod">
          <ac:chgData name="Rachel Parrish (DSD)" userId="d690fc3b-a534-4b83-83ce-8483c30c82a7" providerId="ADAL" clId="{3DEC9C79-AC46-4CB4-A524-796EC7A9C513}" dt="2025-04-09T16:26:46.583" v="1947" actId="208"/>
          <ac:picMkLst>
            <pc:docMk/>
            <pc:sldMk cId="1376188366" sldId="277"/>
            <ac:picMk id="6" creationId="{070DF46B-CD77-BD45-4E8D-3AA9709C4D93}"/>
          </ac:picMkLst>
        </pc:picChg>
      </pc:sldChg>
      <pc:sldChg chg="del">
        <pc:chgData name="Rachel Parrish (DSD)" userId="d690fc3b-a534-4b83-83ce-8483c30c82a7" providerId="ADAL" clId="{3DEC9C79-AC46-4CB4-A524-796EC7A9C513}" dt="2025-03-31T17:43:04.754" v="221" actId="47"/>
        <pc:sldMkLst>
          <pc:docMk/>
          <pc:sldMk cId="1853926771" sldId="279"/>
        </pc:sldMkLst>
      </pc:sldChg>
      <pc:sldChg chg="del">
        <pc:chgData name="Rachel Parrish (DSD)" userId="d690fc3b-a534-4b83-83ce-8483c30c82a7" providerId="ADAL" clId="{3DEC9C79-AC46-4CB4-A524-796EC7A9C513}" dt="2025-03-31T18:16:49.353" v="241" actId="47"/>
        <pc:sldMkLst>
          <pc:docMk/>
          <pc:sldMk cId="1520738867" sldId="280"/>
        </pc:sldMkLst>
      </pc:sldChg>
      <pc:sldChg chg="addSp modSp mod ord chgLayout">
        <pc:chgData name="Rachel Parrish (DSD)" userId="d690fc3b-a534-4b83-83ce-8483c30c82a7" providerId="ADAL" clId="{3DEC9C79-AC46-4CB4-A524-796EC7A9C513}" dt="2025-04-09T15:39:25.779" v="621" actId="20577"/>
        <pc:sldMkLst>
          <pc:docMk/>
          <pc:sldMk cId="2405679166" sldId="281"/>
        </pc:sldMkLst>
        <pc:spChg chg="mod ord">
          <ac:chgData name="Rachel Parrish (DSD)" userId="d690fc3b-a534-4b83-83ce-8483c30c82a7" providerId="ADAL" clId="{3DEC9C79-AC46-4CB4-A524-796EC7A9C513}" dt="2025-04-09T15:38:25.170" v="584" actId="700"/>
          <ac:spMkLst>
            <pc:docMk/>
            <pc:sldMk cId="2405679166" sldId="281"/>
            <ac:spMk id="2" creationId="{97812B1C-632E-2FEF-3F93-75A7C8EBCF5A}"/>
          </ac:spMkLst>
        </pc:spChg>
        <pc:spChg chg="mod ord">
          <ac:chgData name="Rachel Parrish (DSD)" userId="d690fc3b-a534-4b83-83ce-8483c30c82a7" providerId="ADAL" clId="{3DEC9C79-AC46-4CB4-A524-796EC7A9C513}" dt="2025-04-09T15:38:45.162" v="588" actId="207"/>
          <ac:spMkLst>
            <pc:docMk/>
            <pc:sldMk cId="2405679166" sldId="281"/>
            <ac:spMk id="3" creationId="{14F7204A-E10F-A6AC-7591-00B813540834}"/>
          </ac:spMkLst>
        </pc:spChg>
        <pc:spChg chg="mod ord">
          <ac:chgData name="Rachel Parrish (DSD)" userId="d690fc3b-a534-4b83-83ce-8483c30c82a7" providerId="ADAL" clId="{3DEC9C79-AC46-4CB4-A524-796EC7A9C513}" dt="2025-04-09T15:38:25.170" v="584" actId="700"/>
          <ac:spMkLst>
            <pc:docMk/>
            <pc:sldMk cId="2405679166" sldId="281"/>
            <ac:spMk id="4" creationId="{17222696-7B3D-A8BB-FEEA-AE0899C62CC6}"/>
          </ac:spMkLst>
        </pc:spChg>
        <pc:spChg chg="add mod ord">
          <ac:chgData name="Rachel Parrish (DSD)" userId="d690fc3b-a534-4b83-83ce-8483c30c82a7" providerId="ADAL" clId="{3DEC9C79-AC46-4CB4-A524-796EC7A9C513}" dt="2025-04-09T15:39:25.779" v="621" actId="20577"/>
          <ac:spMkLst>
            <pc:docMk/>
            <pc:sldMk cId="2405679166" sldId="281"/>
            <ac:spMk id="5" creationId="{087BDE81-AF50-D672-B379-F80EB1F29567}"/>
          </ac:spMkLst>
        </pc:spChg>
        <pc:spChg chg="add mod ord">
          <ac:chgData name="Rachel Parrish (DSD)" userId="d690fc3b-a534-4b83-83ce-8483c30c82a7" providerId="ADAL" clId="{3DEC9C79-AC46-4CB4-A524-796EC7A9C513}" dt="2025-04-09T15:39:08.800" v="592" actId="27636"/>
          <ac:spMkLst>
            <pc:docMk/>
            <pc:sldMk cId="2405679166" sldId="281"/>
            <ac:spMk id="6" creationId="{6C404ACA-68DA-0D37-D9F7-98243F230603}"/>
          </ac:spMkLst>
        </pc:spChg>
      </pc:sldChg>
      <pc:sldChg chg="del ord">
        <pc:chgData name="Rachel Parrish (DSD)" userId="d690fc3b-a534-4b83-83ce-8483c30c82a7" providerId="ADAL" clId="{3DEC9C79-AC46-4CB4-A524-796EC7A9C513}" dt="2025-03-31T18:17:42.839" v="245" actId="47"/>
        <pc:sldMkLst>
          <pc:docMk/>
          <pc:sldMk cId="2917412716" sldId="282"/>
        </pc:sldMkLst>
      </pc:sldChg>
      <pc:sldChg chg="modSp mod ord chgLayout">
        <pc:chgData name="Rachel Parrish (DSD)" userId="d690fc3b-a534-4b83-83ce-8483c30c82a7" providerId="ADAL" clId="{3DEC9C79-AC46-4CB4-A524-796EC7A9C513}" dt="2025-04-09T17:22:14.148" v="1962" actId="403"/>
        <pc:sldMkLst>
          <pc:docMk/>
          <pc:sldMk cId="1627154368" sldId="283"/>
        </pc:sldMkLst>
        <pc:spChg chg="mod ord">
          <ac:chgData name="Rachel Parrish (DSD)" userId="d690fc3b-a534-4b83-83ce-8483c30c82a7" providerId="ADAL" clId="{3DEC9C79-AC46-4CB4-A524-796EC7A9C513}" dt="2025-04-09T17:22:14.148" v="1962" actId="403"/>
          <ac:spMkLst>
            <pc:docMk/>
            <pc:sldMk cId="1627154368" sldId="283"/>
            <ac:spMk id="2" creationId="{0DB6F468-FDE3-54FB-6269-C5D8172BCBFE}"/>
          </ac:spMkLst>
        </pc:spChg>
        <pc:spChg chg="mod ord">
          <ac:chgData name="Rachel Parrish (DSD)" userId="d690fc3b-a534-4b83-83ce-8483c30c82a7" providerId="ADAL" clId="{3DEC9C79-AC46-4CB4-A524-796EC7A9C513}" dt="2025-04-09T17:21:59.055" v="1956" actId="27636"/>
          <ac:spMkLst>
            <pc:docMk/>
            <pc:sldMk cId="1627154368" sldId="283"/>
            <ac:spMk id="3" creationId="{953FE081-CED0-D240-121C-BA47E2023C46}"/>
          </ac:spMkLst>
        </pc:spChg>
        <pc:picChg chg="mod ord">
          <ac:chgData name="Rachel Parrish (DSD)" userId="d690fc3b-a534-4b83-83ce-8483c30c82a7" providerId="ADAL" clId="{3DEC9C79-AC46-4CB4-A524-796EC7A9C513}" dt="2025-04-09T17:21:59.036" v="1955" actId="700"/>
          <ac:picMkLst>
            <pc:docMk/>
            <pc:sldMk cId="1627154368" sldId="283"/>
            <ac:picMk id="6" creationId="{6EB1B1FC-6CC1-0142-68DB-5319993EAA82}"/>
          </ac:picMkLst>
        </pc:picChg>
      </pc:sldChg>
      <pc:sldChg chg="addSp delSp modSp mod ord chgLayout">
        <pc:chgData name="Rachel Parrish (DSD)" userId="d690fc3b-a534-4b83-83ce-8483c30c82a7" providerId="ADAL" clId="{3DEC9C79-AC46-4CB4-A524-796EC7A9C513}" dt="2025-04-09T17:25:35.114" v="1979" actId="14100"/>
        <pc:sldMkLst>
          <pc:docMk/>
          <pc:sldMk cId="139283160" sldId="284"/>
        </pc:sldMkLst>
        <pc:spChg chg="mod ord">
          <ac:chgData name="Rachel Parrish (DSD)" userId="d690fc3b-a534-4b83-83ce-8483c30c82a7" providerId="ADAL" clId="{3DEC9C79-AC46-4CB4-A524-796EC7A9C513}" dt="2025-04-09T17:24:57.041" v="1973" actId="700"/>
          <ac:spMkLst>
            <pc:docMk/>
            <pc:sldMk cId="139283160" sldId="284"/>
            <ac:spMk id="2" creationId="{CDFF7464-8D7B-0D06-27A2-8D49DF3A9C67}"/>
          </ac:spMkLst>
        </pc:spChg>
        <pc:spChg chg="mod ord">
          <ac:chgData name="Rachel Parrish (DSD)" userId="d690fc3b-a534-4b83-83ce-8483c30c82a7" providerId="ADAL" clId="{3DEC9C79-AC46-4CB4-A524-796EC7A9C513}" dt="2025-04-09T17:24:57.041" v="1973" actId="700"/>
          <ac:spMkLst>
            <pc:docMk/>
            <pc:sldMk cId="139283160" sldId="284"/>
            <ac:spMk id="3" creationId="{363BFD18-02D2-2B0E-75A3-16563BDB3796}"/>
          </ac:spMkLst>
        </pc:spChg>
        <pc:spChg chg="add del mod ord">
          <ac:chgData name="Rachel Parrish (DSD)" userId="d690fc3b-a534-4b83-83ce-8483c30c82a7" providerId="ADAL" clId="{3DEC9C79-AC46-4CB4-A524-796EC7A9C513}" dt="2025-04-09T17:24:06.568" v="1970" actId="700"/>
          <ac:spMkLst>
            <pc:docMk/>
            <pc:sldMk cId="139283160" sldId="284"/>
            <ac:spMk id="4" creationId="{BEDEBD41-D0CC-5114-FCED-1CC7A6FACEF7}"/>
          </ac:spMkLst>
        </pc:spChg>
        <pc:spChg chg="add del mod ord">
          <ac:chgData name="Rachel Parrish (DSD)" userId="d690fc3b-a534-4b83-83ce-8483c30c82a7" providerId="ADAL" clId="{3DEC9C79-AC46-4CB4-A524-796EC7A9C513}" dt="2025-04-09T17:24:34.202" v="1972" actId="700"/>
          <ac:spMkLst>
            <pc:docMk/>
            <pc:sldMk cId="139283160" sldId="284"/>
            <ac:spMk id="5" creationId="{FA04C7D8-CFDC-A7D6-3074-03E9EE39D008}"/>
          </ac:spMkLst>
        </pc:spChg>
        <pc:spChg chg="add del mod ord">
          <ac:chgData name="Rachel Parrish (DSD)" userId="d690fc3b-a534-4b83-83ce-8483c30c82a7" providerId="ADAL" clId="{3DEC9C79-AC46-4CB4-A524-796EC7A9C513}" dt="2025-04-09T17:24:34.202" v="1972" actId="700"/>
          <ac:spMkLst>
            <pc:docMk/>
            <pc:sldMk cId="139283160" sldId="284"/>
            <ac:spMk id="6" creationId="{9BBFC5E3-09BA-198C-00D7-2F3A5377450D}"/>
          </ac:spMkLst>
        </pc:spChg>
        <pc:spChg chg="add del mod ord">
          <ac:chgData name="Rachel Parrish (DSD)" userId="d690fc3b-a534-4b83-83ce-8483c30c82a7" providerId="ADAL" clId="{3DEC9C79-AC46-4CB4-A524-796EC7A9C513}" dt="2025-04-09T17:24:34.202" v="1972" actId="700"/>
          <ac:spMkLst>
            <pc:docMk/>
            <pc:sldMk cId="139283160" sldId="284"/>
            <ac:spMk id="7" creationId="{E45DF4B6-4B0B-E1EA-5A86-20DEEDA04419}"/>
          </ac:spMkLst>
        </pc:spChg>
        <pc:spChg chg="add del mod ord">
          <ac:chgData name="Rachel Parrish (DSD)" userId="d690fc3b-a534-4b83-83ce-8483c30c82a7" providerId="ADAL" clId="{3DEC9C79-AC46-4CB4-A524-796EC7A9C513}" dt="2025-04-09T17:25:00.125" v="1974" actId="478"/>
          <ac:spMkLst>
            <pc:docMk/>
            <pc:sldMk cId="139283160" sldId="284"/>
            <ac:spMk id="9" creationId="{8A9D7BE8-08D7-4425-EDF7-CB2DC8344C88}"/>
          </ac:spMkLst>
        </pc:spChg>
        <pc:spChg chg="add mod">
          <ac:chgData name="Rachel Parrish (DSD)" userId="d690fc3b-a534-4b83-83ce-8483c30c82a7" providerId="ADAL" clId="{3DEC9C79-AC46-4CB4-A524-796EC7A9C513}" dt="2025-04-09T17:25:35.114" v="1979" actId="14100"/>
          <ac:spMkLst>
            <pc:docMk/>
            <pc:sldMk cId="139283160" sldId="284"/>
            <ac:spMk id="10" creationId="{EC7AE5CE-C673-2358-E2E9-C67CF1E95529}"/>
          </ac:spMkLst>
        </pc:spChg>
      </pc:sldChg>
      <pc:sldChg chg="del">
        <pc:chgData name="Rachel Parrish (DSD)" userId="d690fc3b-a534-4b83-83ce-8483c30c82a7" providerId="ADAL" clId="{3DEC9C79-AC46-4CB4-A524-796EC7A9C513}" dt="2025-03-31T17:43:47.142" v="224" actId="47"/>
        <pc:sldMkLst>
          <pc:docMk/>
          <pc:sldMk cId="231368610" sldId="285"/>
        </pc:sldMkLst>
      </pc:sldChg>
      <pc:sldChg chg="addSp delSp modSp mod ord chgLayout modNotesTx">
        <pc:chgData name="Rachel Parrish (DSD)" userId="d690fc3b-a534-4b83-83ce-8483c30c82a7" providerId="ADAL" clId="{3DEC9C79-AC46-4CB4-A524-796EC7A9C513}" dt="2025-04-09T16:03:01.083" v="1884" actId="1582"/>
        <pc:sldMkLst>
          <pc:docMk/>
          <pc:sldMk cId="1887744745" sldId="286"/>
        </pc:sldMkLst>
        <pc:spChg chg="mod ord">
          <ac:chgData name="Rachel Parrish (DSD)" userId="d690fc3b-a534-4b83-83ce-8483c30c82a7" providerId="ADAL" clId="{3DEC9C79-AC46-4CB4-A524-796EC7A9C513}" dt="2025-04-09T16:02:45.298" v="1880" actId="122"/>
          <ac:spMkLst>
            <pc:docMk/>
            <pc:sldMk cId="1887744745" sldId="286"/>
            <ac:spMk id="2" creationId="{B3505A4B-96A4-1C78-022B-1FDEF67B826F}"/>
          </ac:spMkLst>
        </pc:spChg>
        <pc:spChg chg="mod ord">
          <ac:chgData name="Rachel Parrish (DSD)" userId="d690fc3b-a534-4b83-83ce-8483c30c82a7" providerId="ADAL" clId="{3DEC9C79-AC46-4CB4-A524-796EC7A9C513}" dt="2025-04-09T16:02:27.045" v="1871" actId="403"/>
          <ac:spMkLst>
            <pc:docMk/>
            <pc:sldMk cId="1887744745" sldId="286"/>
            <ac:spMk id="3" creationId="{C7BD75F8-B63D-9644-01CF-D317933F6D72}"/>
          </ac:spMkLst>
        </pc:spChg>
        <pc:spChg chg="add del mod ord">
          <ac:chgData name="Rachel Parrish (DSD)" userId="d690fc3b-a534-4b83-83ce-8483c30c82a7" providerId="ADAL" clId="{3DEC9C79-AC46-4CB4-A524-796EC7A9C513}" dt="2025-04-09T16:02:54.572" v="1882" actId="478"/>
          <ac:spMkLst>
            <pc:docMk/>
            <pc:sldMk cId="1887744745" sldId="286"/>
            <ac:spMk id="4" creationId="{FE5609F5-DE85-C3DE-0DA8-D9292169A779}"/>
          </ac:spMkLst>
        </pc:spChg>
        <pc:spChg chg="add del mod ord">
          <ac:chgData name="Rachel Parrish (DSD)" userId="d690fc3b-a534-4b83-83ce-8483c30c82a7" providerId="ADAL" clId="{3DEC9C79-AC46-4CB4-A524-796EC7A9C513}" dt="2025-04-09T16:02:11.195" v="1866" actId="478"/>
          <ac:spMkLst>
            <pc:docMk/>
            <pc:sldMk cId="1887744745" sldId="286"/>
            <ac:spMk id="5" creationId="{EC494A2D-3DB6-9662-3832-63AEAF9E0062}"/>
          </ac:spMkLst>
        </pc:spChg>
        <pc:spChg chg="add del mod ord">
          <ac:chgData name="Rachel Parrish (DSD)" userId="d690fc3b-a534-4b83-83ce-8483c30c82a7" providerId="ADAL" clId="{3DEC9C79-AC46-4CB4-A524-796EC7A9C513}" dt="2025-04-09T16:02:51.172" v="1881" actId="478"/>
          <ac:spMkLst>
            <pc:docMk/>
            <pc:sldMk cId="1887744745" sldId="286"/>
            <ac:spMk id="7" creationId="{E56EA2BC-7006-5B11-5A2C-2A08AE098CF0}"/>
          </ac:spMkLst>
        </pc:spChg>
        <pc:picChg chg="mod">
          <ac:chgData name="Rachel Parrish (DSD)" userId="d690fc3b-a534-4b83-83ce-8483c30c82a7" providerId="ADAL" clId="{3DEC9C79-AC46-4CB4-A524-796EC7A9C513}" dt="2025-04-09T16:03:01.083" v="1884" actId="1582"/>
          <ac:picMkLst>
            <pc:docMk/>
            <pc:sldMk cId="1887744745" sldId="286"/>
            <ac:picMk id="6" creationId="{75213B66-9EEB-D864-562D-0BA948135F3F}"/>
          </ac:picMkLst>
        </pc:picChg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1109338882" sldId="287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174636952" sldId="291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3236682857" sldId="292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180377562" sldId="293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3613832073" sldId="294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2162010176" sldId="295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1980658633" sldId="296"/>
        </pc:sldMkLst>
      </pc:sldChg>
      <pc:sldChg chg="del">
        <pc:chgData name="Rachel Parrish (DSD)" userId="d690fc3b-a534-4b83-83ce-8483c30c82a7" providerId="ADAL" clId="{3DEC9C79-AC46-4CB4-A524-796EC7A9C513}" dt="2025-03-31T17:43:01.253" v="220" actId="47"/>
        <pc:sldMkLst>
          <pc:docMk/>
          <pc:sldMk cId="1814019094" sldId="297"/>
        </pc:sldMkLst>
      </pc:sldChg>
      <pc:sldChg chg="delSp ord setBg delDesignElem">
        <pc:chgData name="Rachel Parrish (DSD)" userId="d690fc3b-a534-4b83-83ce-8483c30c82a7" providerId="ADAL" clId="{3DEC9C79-AC46-4CB4-A524-796EC7A9C513}" dt="2025-04-09T15:30:19.420" v="262"/>
        <pc:sldMkLst>
          <pc:docMk/>
          <pc:sldMk cId="206843132" sldId="298"/>
        </pc:sldMkLst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8" creationId="{F3060C83-F051-4F0E-ABAD-AA0DFC48B218}"/>
          </ac:spMkLst>
        </pc:spChg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10" creationId="{83C98ABE-055B-441F-B07E-44F97F083C39}"/>
          </ac:spMkLst>
        </pc:spChg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12" creationId="{29FDB030-9B49-4CED-8CCD-4D99382388AC}"/>
          </ac:spMkLst>
        </pc:spChg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14" creationId="{3783CA14-24A1-485C-8B30-D6A5D87987AD}"/>
          </ac:spMkLst>
        </pc:spChg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16" creationId="{9A97C86A-04D6-40F7-AE84-31AB43E6A846}"/>
          </ac:spMkLst>
        </pc:spChg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18" creationId="{FF9F2414-84E8-453E-B1F3-389FDE8192D9}"/>
          </ac:spMkLst>
        </pc:spChg>
        <pc:spChg chg="del">
          <ac:chgData name="Rachel Parrish (DSD)" userId="d690fc3b-a534-4b83-83ce-8483c30c82a7" providerId="ADAL" clId="{3DEC9C79-AC46-4CB4-A524-796EC7A9C513}" dt="2025-04-09T15:26:57.236" v="259"/>
          <ac:spMkLst>
            <pc:docMk/>
            <pc:sldMk cId="206843132" sldId="298"/>
            <ac:spMk id="20" creationId="{3ECA69A1-7536-43AC-85EF-C7106179F5ED}"/>
          </ac:spMkLst>
        </pc:spChg>
      </pc:sldChg>
      <pc:sldChg chg="del">
        <pc:chgData name="Rachel Parrish (DSD)" userId="d690fc3b-a534-4b83-83ce-8483c30c82a7" providerId="ADAL" clId="{3DEC9C79-AC46-4CB4-A524-796EC7A9C513}" dt="2025-03-31T17:43:54.056" v="225" actId="47"/>
        <pc:sldMkLst>
          <pc:docMk/>
          <pc:sldMk cId="702953460" sldId="299"/>
        </pc:sldMkLst>
      </pc:sldChg>
      <pc:sldChg chg="addSp delSp modSp mod ord chgLayout">
        <pc:chgData name="Rachel Parrish (DSD)" userId="d690fc3b-a534-4b83-83ce-8483c30c82a7" providerId="ADAL" clId="{3DEC9C79-AC46-4CB4-A524-796EC7A9C513}" dt="2025-04-09T15:43:18.634" v="672" actId="207"/>
        <pc:sldMkLst>
          <pc:docMk/>
          <pc:sldMk cId="3976182427" sldId="300"/>
        </pc:sldMkLst>
        <pc:spChg chg="add del mod ord">
          <ac:chgData name="Rachel Parrish (DSD)" userId="d690fc3b-a534-4b83-83ce-8483c30c82a7" providerId="ADAL" clId="{3DEC9C79-AC46-4CB4-A524-796EC7A9C513}" dt="2025-04-09T15:40:23.877" v="623" actId="700"/>
          <ac:spMkLst>
            <pc:docMk/>
            <pc:sldMk cId="3976182427" sldId="300"/>
            <ac:spMk id="2" creationId="{3FA2ED43-59B3-E20C-0B29-3C4DBECD7080}"/>
          </ac:spMkLst>
        </pc:spChg>
        <pc:spChg chg="add del mod ord">
          <ac:chgData name="Rachel Parrish (DSD)" userId="d690fc3b-a534-4b83-83ce-8483c30c82a7" providerId="ADAL" clId="{3DEC9C79-AC46-4CB4-A524-796EC7A9C513}" dt="2025-04-09T15:40:23.877" v="623" actId="700"/>
          <ac:spMkLst>
            <pc:docMk/>
            <pc:sldMk cId="3976182427" sldId="300"/>
            <ac:spMk id="3" creationId="{4DBF5A94-2D18-E42E-E5A8-5E6C0F100072}"/>
          </ac:spMkLst>
        </pc:spChg>
        <pc:spChg chg="mod">
          <ac:chgData name="Rachel Parrish (DSD)" userId="d690fc3b-a534-4b83-83ce-8483c30c82a7" providerId="ADAL" clId="{3DEC9C79-AC46-4CB4-A524-796EC7A9C513}" dt="2025-04-09T15:40:41.464" v="626" actId="1076"/>
          <ac:spMkLst>
            <pc:docMk/>
            <pc:sldMk cId="3976182427" sldId="300"/>
            <ac:spMk id="5" creationId="{5FDA65CE-1E1F-5308-0775-E9F844DCF2EA}"/>
          </ac:spMkLst>
        </pc:spChg>
        <pc:spChg chg="add del mod ord">
          <ac:chgData name="Rachel Parrish (DSD)" userId="d690fc3b-a534-4b83-83ce-8483c30c82a7" providerId="ADAL" clId="{3DEC9C79-AC46-4CB4-A524-796EC7A9C513}" dt="2025-04-09T15:41:38.860" v="634" actId="478"/>
          <ac:spMkLst>
            <pc:docMk/>
            <pc:sldMk cId="3976182427" sldId="300"/>
            <ac:spMk id="7" creationId="{15C1EC1D-4AD6-134C-5559-2FC99EADB80F}"/>
          </ac:spMkLst>
        </pc:spChg>
        <pc:spChg chg="add del mod ord">
          <ac:chgData name="Rachel Parrish (DSD)" userId="d690fc3b-a534-4b83-83ce-8483c30c82a7" providerId="ADAL" clId="{3DEC9C79-AC46-4CB4-A524-796EC7A9C513}" dt="2025-04-09T15:40:49.854" v="627" actId="478"/>
          <ac:spMkLst>
            <pc:docMk/>
            <pc:sldMk cId="3976182427" sldId="300"/>
            <ac:spMk id="8" creationId="{0DF8796D-FB10-F2F5-6DCA-D621D6582443}"/>
          </ac:spMkLst>
        </pc:spChg>
        <pc:graphicFrameChg chg="mod ord modGraphic">
          <ac:chgData name="Rachel Parrish (DSD)" userId="d690fc3b-a534-4b83-83ce-8483c30c82a7" providerId="ADAL" clId="{3DEC9C79-AC46-4CB4-A524-796EC7A9C513}" dt="2025-04-09T15:43:18.634" v="672" actId="207"/>
          <ac:graphicFrameMkLst>
            <pc:docMk/>
            <pc:sldMk cId="3976182427" sldId="300"/>
            <ac:graphicFrameMk id="4" creationId="{FDBD9276-8B35-4557-8C6F-39B034057C2F}"/>
          </ac:graphicFrameMkLst>
        </pc:graphicFrameChg>
      </pc:sldChg>
      <pc:sldChg chg="modSp del ord">
        <pc:chgData name="Rachel Parrish (DSD)" userId="d690fc3b-a534-4b83-83ce-8483c30c82a7" providerId="ADAL" clId="{3DEC9C79-AC46-4CB4-A524-796EC7A9C513}" dt="2025-04-09T17:21:27.828" v="1954" actId="47"/>
        <pc:sldMkLst>
          <pc:docMk/>
          <pc:sldMk cId="1691540127" sldId="301"/>
        </pc:sldMkLst>
        <pc:spChg chg="mod">
          <ac:chgData name="Rachel Parrish (DSD)" userId="d690fc3b-a534-4b83-83ce-8483c30c82a7" providerId="ADAL" clId="{3DEC9C79-AC46-4CB4-A524-796EC7A9C513}" dt="2025-04-09T15:30:41.923" v="263"/>
          <ac:spMkLst>
            <pc:docMk/>
            <pc:sldMk cId="1691540127" sldId="301"/>
            <ac:spMk id="4" creationId="{3ACE1ED4-F45D-5EDD-D907-2BB9D53058D4}"/>
          </ac:spMkLst>
        </pc:spChg>
      </pc:sldChg>
      <pc:sldChg chg="addSp delSp modSp add mod ord modClrScheme chgLayout">
        <pc:chgData name="Rachel Parrish (DSD)" userId="d690fc3b-a534-4b83-83ce-8483c30c82a7" providerId="ADAL" clId="{3DEC9C79-AC46-4CB4-A524-796EC7A9C513}" dt="2025-04-09T15:44:28.194" v="681" actId="1582"/>
        <pc:sldMkLst>
          <pc:docMk/>
          <pc:sldMk cId="1712294731" sldId="302"/>
        </pc:sldMkLst>
        <pc:spChg chg="mod ord">
          <ac:chgData name="Rachel Parrish (DSD)" userId="d690fc3b-a534-4b83-83ce-8483c30c82a7" providerId="ADAL" clId="{3DEC9C79-AC46-4CB4-A524-796EC7A9C513}" dt="2025-04-09T15:43:58.975" v="676" actId="700"/>
          <ac:spMkLst>
            <pc:docMk/>
            <pc:sldMk cId="1712294731" sldId="302"/>
            <ac:spMk id="2" creationId="{C22E0813-9A83-1068-6E5A-168D0AE2C976}"/>
          </ac:spMkLst>
        </pc:spChg>
        <pc:spChg chg="mod ord">
          <ac:chgData name="Rachel Parrish (DSD)" userId="d690fc3b-a534-4b83-83ce-8483c30c82a7" providerId="ADAL" clId="{3DEC9C79-AC46-4CB4-A524-796EC7A9C513}" dt="2025-04-09T15:43:58.975" v="676" actId="700"/>
          <ac:spMkLst>
            <pc:docMk/>
            <pc:sldMk cId="1712294731" sldId="302"/>
            <ac:spMk id="3" creationId="{8ECC2F07-64D7-11AA-A1F2-4AE5D32BBFE1}"/>
          </ac:spMkLst>
        </pc:spChg>
        <pc:spChg chg="add del mod ord">
          <ac:chgData name="Rachel Parrish (DSD)" userId="d690fc3b-a534-4b83-83ce-8483c30c82a7" providerId="ADAL" clId="{3DEC9C79-AC46-4CB4-A524-796EC7A9C513}" dt="2025-04-09T15:43:42.370" v="675" actId="700"/>
          <ac:spMkLst>
            <pc:docMk/>
            <pc:sldMk cId="1712294731" sldId="302"/>
            <ac:spMk id="4" creationId="{8BA490C3-ADB4-E89C-6945-602D0A61B143}"/>
          </ac:spMkLst>
        </pc:spChg>
        <pc:spChg chg="add del mod ord">
          <ac:chgData name="Rachel Parrish (DSD)" userId="d690fc3b-a534-4b83-83ce-8483c30c82a7" providerId="ADAL" clId="{3DEC9C79-AC46-4CB4-A524-796EC7A9C513}" dt="2025-04-09T15:43:42.370" v="675" actId="700"/>
          <ac:spMkLst>
            <pc:docMk/>
            <pc:sldMk cId="1712294731" sldId="302"/>
            <ac:spMk id="5" creationId="{9DEA0FA6-D158-5F04-8F5B-9FA21338906C}"/>
          </ac:spMkLst>
        </pc:spChg>
        <pc:spChg chg="add del mod ord">
          <ac:chgData name="Rachel Parrish (DSD)" userId="d690fc3b-a534-4b83-83ce-8483c30c82a7" providerId="ADAL" clId="{3DEC9C79-AC46-4CB4-A524-796EC7A9C513}" dt="2025-04-09T15:44:03.598" v="677" actId="478"/>
          <ac:spMkLst>
            <pc:docMk/>
            <pc:sldMk cId="1712294731" sldId="302"/>
            <ac:spMk id="7" creationId="{667281D7-90D2-C116-BA38-7DA07A9B744E}"/>
          </ac:spMkLst>
        </pc:spChg>
        <pc:picChg chg="mod">
          <ac:chgData name="Rachel Parrish (DSD)" userId="d690fc3b-a534-4b83-83ce-8483c30c82a7" providerId="ADAL" clId="{3DEC9C79-AC46-4CB4-A524-796EC7A9C513}" dt="2025-04-09T15:44:28.194" v="681" actId="1582"/>
          <ac:picMkLst>
            <pc:docMk/>
            <pc:sldMk cId="1712294731" sldId="302"/>
            <ac:picMk id="6" creationId="{D2FE302C-EB4B-934E-36A9-FFA04E3199B3}"/>
          </ac:picMkLst>
        </pc:picChg>
      </pc:sldChg>
      <pc:sldChg chg="modSp del mod">
        <pc:chgData name="Rachel Parrish (DSD)" userId="d690fc3b-a534-4b83-83ce-8483c30c82a7" providerId="ADAL" clId="{3DEC9C79-AC46-4CB4-A524-796EC7A9C513}" dt="2025-03-31T17:39:53.798" v="8" actId="47"/>
        <pc:sldMkLst>
          <pc:docMk/>
          <pc:sldMk cId="2469717178" sldId="302"/>
        </pc:sldMkLst>
        <pc:spChg chg="mod">
          <ac:chgData name="Rachel Parrish (DSD)" userId="d690fc3b-a534-4b83-83ce-8483c30c82a7" providerId="ADAL" clId="{3DEC9C79-AC46-4CB4-A524-796EC7A9C513}" dt="2025-03-31T17:39:51.050" v="7" actId="20577"/>
          <ac:spMkLst>
            <pc:docMk/>
            <pc:sldMk cId="2469717178" sldId="302"/>
            <ac:spMk id="2" creationId="{C8F290BC-A3DF-0954-2D69-4A9D943649A1}"/>
          </ac:spMkLst>
        </pc:spChg>
      </pc:sldChg>
      <pc:sldChg chg="del">
        <pc:chgData name="Rachel Parrish (DSD)" userId="d690fc3b-a534-4b83-83ce-8483c30c82a7" providerId="ADAL" clId="{3DEC9C79-AC46-4CB4-A524-796EC7A9C513}" dt="2025-03-31T17:39:54.811" v="9" actId="47"/>
        <pc:sldMkLst>
          <pc:docMk/>
          <pc:sldMk cId="1590341177" sldId="303"/>
        </pc:sldMkLst>
      </pc:sldChg>
      <pc:sldChg chg="del">
        <pc:chgData name="Rachel Parrish (DSD)" userId="d690fc3b-a534-4b83-83ce-8483c30c82a7" providerId="ADAL" clId="{3DEC9C79-AC46-4CB4-A524-796EC7A9C513}" dt="2025-03-31T17:43:55.934" v="226" actId="47"/>
        <pc:sldMkLst>
          <pc:docMk/>
          <pc:sldMk cId="1942478000" sldId="304"/>
        </pc:sldMkLst>
      </pc:sldChg>
      <pc:sldChg chg="del">
        <pc:chgData name="Rachel Parrish (DSD)" userId="d690fc3b-a534-4b83-83ce-8483c30c82a7" providerId="ADAL" clId="{3DEC9C79-AC46-4CB4-A524-796EC7A9C513}" dt="2025-03-31T17:42:38.445" v="219" actId="47"/>
        <pc:sldMkLst>
          <pc:docMk/>
          <pc:sldMk cId="2980621477" sldId="305"/>
        </pc:sldMkLst>
      </pc:sldChg>
      <pc:sldChg chg="addSp delSp modSp add mod chgLayout">
        <pc:chgData name="Rachel Parrish (DSD)" userId="d690fc3b-a534-4b83-83ce-8483c30c82a7" providerId="ADAL" clId="{3DEC9C79-AC46-4CB4-A524-796EC7A9C513}" dt="2025-04-09T17:23:24.673" v="1966" actId="1076"/>
        <pc:sldMkLst>
          <pc:docMk/>
          <pc:sldMk cId="3791209316" sldId="308"/>
        </pc:sldMkLst>
        <pc:spChg chg="mod ord">
          <ac:chgData name="Rachel Parrish (DSD)" userId="d690fc3b-a534-4b83-83ce-8483c30c82a7" providerId="ADAL" clId="{3DEC9C79-AC46-4CB4-A524-796EC7A9C513}" dt="2025-04-09T17:23:24.673" v="1966" actId="1076"/>
          <ac:spMkLst>
            <pc:docMk/>
            <pc:sldMk cId="3791209316" sldId="308"/>
            <ac:spMk id="2" creationId="{3A53003F-BB75-361E-3C6A-3C92E2BB6F8C}"/>
          </ac:spMkLst>
        </pc:spChg>
        <pc:spChg chg="add del mod ord">
          <ac:chgData name="Rachel Parrish (DSD)" userId="d690fc3b-a534-4b83-83ce-8483c30c82a7" providerId="ADAL" clId="{3DEC9C79-AC46-4CB4-A524-796EC7A9C513}" dt="2025-04-09T17:22:51.881" v="1964" actId="478"/>
          <ac:spMkLst>
            <pc:docMk/>
            <pc:sldMk cId="3791209316" sldId="308"/>
            <ac:spMk id="3" creationId="{2ABB3371-8E4E-5BF5-7B8F-73237A841717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5" creationId="{CB873C72-719A-8568-54DA-B8BED2C6A62A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6" creationId="{3D4E3302-0008-A201-FEA1-7D7951536C1E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7" creationId="{1B086595-BE15-074D-83D8-75BF7DF616BE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8" creationId="{2E719D9C-9561-B540-3D64-7FE84FB136E3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9" creationId="{2FB4B0B5-CE64-4E89-F96E-94E68B2800DB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0" creationId="{0474B947-E116-4310-D9C6-C4382272D52C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1" creationId="{B9E9EEA7-34B3-1071-D123-D8C55A32456C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2" creationId="{12744F46-ADE9-947A-050E-5120C18664C1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3" creationId="{4AE95A18-7EBA-90EE-0A2E-22506017D0F7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4" creationId="{98E30318-DFC7-7E0F-BFEC-2D672D4FBC4D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5" creationId="{A643459E-B659-581A-5F22-B211D19A6B89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6" creationId="{4FBCC8B9-8BD1-A4F5-022F-AAD1AA0655AD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7" creationId="{DDC781AA-F49E-CBCB-9054-B002D3FEC167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8" creationId="{DC5E27B6-2D87-B587-532D-B78DCBB9AF4B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19" creationId="{3F5FFCFA-0DDC-32FD-5A42-9EE47D591BA9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20" creationId="{35F9DE29-0595-AD37-D50E-D4B40705B0F2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21" creationId="{55DB95B9-109D-8FDA-F973-99297DA5FE3F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22" creationId="{4C46597E-255F-FF05-7884-0FD2B09A81DA}"/>
          </ac:spMkLst>
        </pc:spChg>
        <pc:spChg chg="mod">
          <ac:chgData name="Rachel Parrish (DSD)" userId="d690fc3b-a534-4b83-83ce-8483c30c82a7" providerId="ADAL" clId="{3DEC9C79-AC46-4CB4-A524-796EC7A9C513}" dt="2025-04-09T17:23:05.193" v="1965" actId="1076"/>
          <ac:spMkLst>
            <pc:docMk/>
            <pc:sldMk cId="3791209316" sldId="308"/>
            <ac:spMk id="23" creationId="{BEA8A03A-8A26-8E02-BF3F-20247CB76F55}"/>
          </ac:spMkLst>
        </pc:spChg>
      </pc:sldChg>
      <pc:sldChg chg="new">
        <pc:chgData name="Rachel Parrish (DSD)" userId="d690fc3b-a534-4b83-83ce-8483c30c82a7" providerId="ADAL" clId="{3DEC9C79-AC46-4CB4-A524-796EC7A9C513}" dt="2025-04-09T17:42:58.475" v="1980" actId="680"/>
        <pc:sldMkLst>
          <pc:docMk/>
          <pc:sldMk cId="339165561" sldId="309"/>
        </pc:sldMkLst>
      </pc:sldChg>
      <pc:sldChg chg="delSp add del setBg delDesignElem">
        <pc:chgData name="Rachel Parrish (DSD)" userId="d690fc3b-a534-4b83-83ce-8483c30c82a7" providerId="ADAL" clId="{3DEC9C79-AC46-4CB4-A524-796EC7A9C513}" dt="2025-03-31T18:18:41.136" v="253" actId="47"/>
        <pc:sldMkLst>
          <pc:docMk/>
          <pc:sldMk cId="1659014066" sldId="309"/>
        </pc:sldMkLst>
        <pc:spChg chg="del">
          <ac:chgData name="Rachel Parrish (DSD)" userId="d690fc3b-a534-4b83-83ce-8483c30c82a7" providerId="ADAL" clId="{3DEC9C79-AC46-4CB4-A524-796EC7A9C513}" dt="2025-03-31T18:18:21.349" v="248"/>
          <ac:spMkLst>
            <pc:docMk/>
            <pc:sldMk cId="1659014066" sldId="309"/>
            <ac:spMk id="13" creationId="{7D379150-F6B4-45C8-BE10-6B278AD400EB}"/>
          </ac:spMkLst>
        </pc:spChg>
        <pc:spChg chg="del">
          <ac:chgData name="Rachel Parrish (DSD)" userId="d690fc3b-a534-4b83-83ce-8483c30c82a7" providerId="ADAL" clId="{3DEC9C79-AC46-4CB4-A524-796EC7A9C513}" dt="2025-03-31T18:18:21.349" v="248"/>
          <ac:spMkLst>
            <pc:docMk/>
            <pc:sldMk cId="1659014066" sldId="309"/>
            <ac:spMk id="15" creationId="{5FFCF544-A370-4A5D-A95F-CA6E0E7191E6}"/>
          </ac:spMkLst>
        </pc:spChg>
        <pc:spChg chg="del">
          <ac:chgData name="Rachel Parrish (DSD)" userId="d690fc3b-a534-4b83-83ce-8483c30c82a7" providerId="ADAL" clId="{3DEC9C79-AC46-4CB4-A524-796EC7A9C513}" dt="2025-03-31T18:18:21.349" v="248"/>
          <ac:spMkLst>
            <pc:docMk/>
            <pc:sldMk cId="1659014066" sldId="309"/>
            <ac:spMk id="19" creationId="{44CC594A-A820-450F-B363-C19201FCFEC6}"/>
          </ac:spMkLst>
        </pc:spChg>
        <pc:spChg chg="del">
          <ac:chgData name="Rachel Parrish (DSD)" userId="d690fc3b-a534-4b83-83ce-8483c30c82a7" providerId="ADAL" clId="{3DEC9C79-AC46-4CB4-A524-796EC7A9C513}" dt="2025-03-31T18:18:21.349" v="248"/>
          <ac:spMkLst>
            <pc:docMk/>
            <pc:sldMk cId="1659014066" sldId="309"/>
            <ac:spMk id="21" creationId="{59FAB3DA-E9ED-4574-ABCC-378BC0FF1BBC}"/>
          </ac:spMkLst>
        </pc:spChg>
        <pc:spChg chg="del">
          <ac:chgData name="Rachel Parrish (DSD)" userId="d690fc3b-a534-4b83-83ce-8483c30c82a7" providerId="ADAL" clId="{3DEC9C79-AC46-4CB4-A524-796EC7A9C513}" dt="2025-03-31T18:18:21.349" v="248"/>
          <ac:spMkLst>
            <pc:docMk/>
            <pc:sldMk cId="1659014066" sldId="309"/>
            <ac:spMk id="23" creationId="{53B8D6B0-55D6-48DC-86D8-FD95D5F118AB}"/>
          </ac:spMkLst>
        </pc:spChg>
        <pc:cxnChg chg="del">
          <ac:chgData name="Rachel Parrish (DSD)" userId="d690fc3b-a534-4b83-83ce-8483c30c82a7" providerId="ADAL" clId="{3DEC9C79-AC46-4CB4-A524-796EC7A9C513}" dt="2025-03-31T18:18:21.349" v="248"/>
          <ac:cxnSpMkLst>
            <pc:docMk/>
            <pc:sldMk cId="1659014066" sldId="309"/>
            <ac:cxnSpMk id="17" creationId="{6EEB3B97-A638-498B-8083-54191CE71E01}"/>
          </ac:cxnSpMkLst>
        </pc:cxnChg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4091690091" sldId="309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1794108458" sldId="310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3718677942" sldId="311"/>
        </pc:sldMkLst>
      </pc:sldChg>
      <pc:sldChg chg="del">
        <pc:chgData name="Rachel Parrish (DSD)" userId="d690fc3b-a534-4b83-83ce-8483c30c82a7" providerId="ADAL" clId="{3DEC9C79-AC46-4CB4-A524-796EC7A9C513}" dt="2025-04-09T15:34:36.914" v="372" actId="47"/>
        <pc:sldMkLst>
          <pc:docMk/>
          <pc:sldMk cId="1009676377" sldId="312"/>
        </pc:sldMkLst>
      </pc:sldChg>
      <pc:sldMasterChg chg="delSldLayout">
        <pc:chgData name="Rachel Parrish (DSD)" userId="d690fc3b-a534-4b83-83ce-8483c30c82a7" providerId="ADAL" clId="{3DEC9C79-AC46-4CB4-A524-796EC7A9C513}" dt="2025-03-31T18:16:49.353" v="241" actId="47"/>
        <pc:sldMasterMkLst>
          <pc:docMk/>
          <pc:sldMasterMk cId="3368879011" sldId="2147483660"/>
        </pc:sldMasterMkLst>
        <pc:sldLayoutChg chg="del">
          <pc:chgData name="Rachel Parrish (DSD)" userId="d690fc3b-a534-4b83-83ce-8483c30c82a7" providerId="ADAL" clId="{3DEC9C79-AC46-4CB4-A524-796EC7A9C513}" dt="2025-03-31T18:16:49.353" v="241" actId="47"/>
          <pc:sldLayoutMkLst>
            <pc:docMk/>
            <pc:sldMasterMk cId="3368879011" sldId="2147483660"/>
            <pc:sldLayoutMk cId="4236300673" sldId="2147483672"/>
          </pc:sldLayoutMkLst>
        </pc:sldLayoutChg>
      </pc:sldMasterChg>
      <pc:sldMasterChg chg="modSldLayout">
        <pc:chgData name="Rachel Parrish (DSD)" userId="d690fc3b-a534-4b83-83ce-8483c30c82a7" providerId="ADAL" clId="{3DEC9C79-AC46-4CB4-A524-796EC7A9C513}" dt="2025-04-09T15:30:19.420" v="262"/>
        <pc:sldMasterMkLst>
          <pc:docMk/>
          <pc:sldMasterMk cId="1078874861" sldId="2147483730"/>
        </pc:sldMasterMkLst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2392419961" sldId="214748373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3782056199" sldId="2147483732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1497551711" sldId="2147483733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1915074337" sldId="2147483734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3685732327" sldId="2147483735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1708030985" sldId="2147483736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3342787394" sldId="2147483737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4242593159" sldId="2147483738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4086698228" sldId="214748373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2810812773" sldId="214748374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1954392500" sldId="214748374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490441047" sldId="2147483742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919359899" sldId="2147483745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267949173" sldId="2147483747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887943946" sldId="2147483748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4254144098" sldId="214748374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31740040" sldId="214748375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3469821629" sldId="214748375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815743728" sldId="2147483752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450233667" sldId="2147483753"/>
          </pc:sldLayoutMkLst>
        </pc:sldLayoutChg>
        <pc:sldLayoutChg chg="setBg">
          <pc:chgData name="Rachel Parrish (DSD)" userId="d690fc3b-a534-4b83-83ce-8483c30c82a7" providerId="ADAL" clId="{3DEC9C79-AC46-4CB4-A524-796EC7A9C513}" dt="2025-04-09T15:30:19.420" v="262"/>
          <pc:sldLayoutMkLst>
            <pc:docMk/>
            <pc:sldMasterMk cId="1078874861" sldId="2147483730"/>
            <pc:sldLayoutMk cId="3000309012" sldId="2147483754"/>
          </pc:sldLayoutMkLst>
        </pc:sldLayoutChg>
      </pc:sldMasterChg>
      <pc:sldMasterChg chg="delSldLayout modSldLayout">
        <pc:chgData name="Rachel Parrish (DSD)" userId="d690fc3b-a534-4b83-83ce-8483c30c82a7" providerId="ADAL" clId="{3DEC9C79-AC46-4CB4-A524-796EC7A9C513}" dt="2025-04-09T15:35:00.108" v="375"/>
        <pc:sldMasterMkLst>
          <pc:docMk/>
          <pc:sldMasterMk cId="399597841" sldId="2147483759"/>
        </pc:sldMasterMkLst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732893778" sldId="214748376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495941747" sldId="214748376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971768092" sldId="2147483762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784734283" sldId="2147483763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3520909136" sldId="2147483764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805711985" sldId="2147483765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417278147" sldId="2147483766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902786138" sldId="2147483767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3023604899" sldId="2147483768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867617834" sldId="214748376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629771297" sldId="214748377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1636291855" sldId="214748377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100312125" sldId="2147483774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4059806782" sldId="2147483776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800363191" sldId="2147483777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356490688" sldId="2147483778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1724932545" sldId="214748377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3005772793" sldId="214748378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790512981" sldId="214748378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195595976" sldId="2147483782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399597841" sldId="2147483759"/>
            <pc:sldLayoutMk cId="2701151162" sldId="2147483783"/>
          </pc:sldLayoutMkLst>
        </pc:sldLayoutChg>
        <pc:sldLayoutChg chg="del">
          <pc:chgData name="Rachel Parrish (DSD)" userId="d690fc3b-a534-4b83-83ce-8483c30c82a7" providerId="ADAL" clId="{3DEC9C79-AC46-4CB4-A524-796EC7A9C513}" dt="2025-04-09T15:33:13.252" v="371" actId="47"/>
          <pc:sldLayoutMkLst>
            <pc:docMk/>
            <pc:sldMasterMk cId="399597841" sldId="2147483759"/>
            <pc:sldLayoutMk cId="3755619171" sldId="2147483784"/>
          </pc:sldLayoutMkLst>
        </pc:sldLayoutChg>
      </pc:sldMasterChg>
      <pc:sldMasterChg chg="delSldLayout modSldLayout">
        <pc:chgData name="Rachel Parrish (DSD)" userId="d690fc3b-a534-4b83-83ce-8483c30c82a7" providerId="ADAL" clId="{3DEC9C79-AC46-4CB4-A524-796EC7A9C513}" dt="2025-04-09T15:35:00.108" v="375"/>
        <pc:sldMasterMkLst>
          <pc:docMk/>
          <pc:sldMasterMk cId="1065420430" sldId="2147483788"/>
        </pc:sldMasterMkLst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114425688" sldId="214748378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2094505046" sldId="214748379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131447391" sldId="214748379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740952396" sldId="2147483792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939354654" sldId="2147483793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2996174858" sldId="2147483794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779650063" sldId="2147483795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342921523" sldId="2147483796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761601984" sldId="2147483797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894720994" sldId="2147483798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1577447125" sldId="214748379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054139453" sldId="2147483800"/>
          </pc:sldLayoutMkLst>
        </pc:sldLayoutChg>
        <pc:sldLayoutChg chg="del">
          <pc:chgData name="Rachel Parrish (DSD)" userId="d690fc3b-a534-4b83-83ce-8483c30c82a7" providerId="ADAL" clId="{3DEC9C79-AC46-4CB4-A524-796EC7A9C513}" dt="2025-04-09T15:34:36.914" v="372" actId="47"/>
          <pc:sldLayoutMkLst>
            <pc:docMk/>
            <pc:sldMasterMk cId="1065420430" sldId="2147483788"/>
            <pc:sldLayoutMk cId="1908658321" sldId="214748380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2599141103" sldId="2147483803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098216939" sldId="2147483805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871455449" sldId="2147483806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614089186" sldId="2147483807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47093399" sldId="2147483808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3199685823" sldId="2147483809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4088913932" sldId="2147483810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1673456715" sldId="2147483811"/>
          </pc:sldLayoutMkLst>
        </pc:sldLayoutChg>
        <pc:sldLayoutChg chg="setBg">
          <pc:chgData name="Rachel Parrish (DSD)" userId="d690fc3b-a534-4b83-83ce-8483c30c82a7" providerId="ADAL" clId="{3DEC9C79-AC46-4CB4-A524-796EC7A9C513}" dt="2025-04-09T15:35:00.108" v="375"/>
          <pc:sldLayoutMkLst>
            <pc:docMk/>
            <pc:sldMasterMk cId="1065420430" sldId="2147483788"/>
            <pc:sldLayoutMk cId="1707011818" sldId="2147483812"/>
          </pc:sldLayoutMkLst>
        </pc:sldLayoutChg>
      </pc:sldMasterChg>
    </pc:docChg>
  </pc:docChgLst>
  <pc:docChgLst>
    <pc:chgData name="Rachel Parrish (DSD)" userId="d690fc3b-a534-4b83-83ce-8483c30c82a7" providerId="ADAL" clId="{5CA42340-488B-4AE0-9AC5-EC12BFA6BED3}"/>
    <pc:docChg chg="undo custSel addSld modSld sldOrd">
      <pc:chgData name="Rachel Parrish (DSD)" userId="d690fc3b-a534-4b83-83ce-8483c30c82a7" providerId="ADAL" clId="{5CA42340-488B-4AE0-9AC5-EC12BFA6BED3}" dt="2024-08-18T21:54:06.949" v="14847" actId="20577"/>
      <pc:docMkLst>
        <pc:docMk/>
      </pc:docMkLst>
      <pc:sldChg chg="modSp mod">
        <pc:chgData name="Rachel Parrish (DSD)" userId="d690fc3b-a534-4b83-83ce-8483c30c82a7" providerId="ADAL" clId="{5CA42340-488B-4AE0-9AC5-EC12BFA6BED3}" dt="2024-08-18T16:46:28.969" v="2" actId="20577"/>
        <pc:sldMkLst>
          <pc:docMk/>
          <pc:sldMk cId="3980480117" sldId="256"/>
        </pc:sldMkLst>
        <pc:spChg chg="mod">
          <ac:chgData name="Rachel Parrish (DSD)" userId="d690fc3b-a534-4b83-83ce-8483c30c82a7" providerId="ADAL" clId="{5CA42340-488B-4AE0-9AC5-EC12BFA6BED3}" dt="2024-08-18T16:46:28.969" v="2" actId="20577"/>
          <ac:spMkLst>
            <pc:docMk/>
            <pc:sldMk cId="3980480117" sldId="256"/>
            <ac:spMk id="3" creationId="{C600F4C8-4772-729A-1A01-53970CC5B793}"/>
          </ac:spMkLst>
        </pc:spChg>
      </pc:sldChg>
      <pc:sldChg chg="addSp delSp modSp mod modNotesTx">
        <pc:chgData name="Rachel Parrish (DSD)" userId="d690fc3b-a534-4b83-83ce-8483c30c82a7" providerId="ADAL" clId="{5CA42340-488B-4AE0-9AC5-EC12BFA6BED3}" dt="2024-08-18T17:32:24.202" v="149" actId="20577"/>
        <pc:sldMkLst>
          <pc:docMk/>
          <pc:sldMk cId="4053018044" sldId="266"/>
        </pc:sldMkLst>
        <pc:spChg chg="mod">
          <ac:chgData name="Rachel Parrish (DSD)" userId="d690fc3b-a534-4b83-83ce-8483c30c82a7" providerId="ADAL" clId="{5CA42340-488B-4AE0-9AC5-EC12BFA6BED3}" dt="2024-08-18T16:50:58.575" v="60" actId="20577"/>
          <ac:spMkLst>
            <pc:docMk/>
            <pc:sldMk cId="4053018044" sldId="266"/>
            <ac:spMk id="3" creationId="{CD1B7F61-FBF1-9D73-8EB1-DC7892726C32}"/>
          </ac:spMkLst>
        </pc:spChg>
        <pc:spChg chg="del">
          <ac:chgData name="Rachel Parrish (DSD)" userId="d690fc3b-a534-4b83-83ce-8483c30c82a7" providerId="ADAL" clId="{5CA42340-488B-4AE0-9AC5-EC12BFA6BED3}" dt="2024-08-18T16:50:12.088" v="3" actId="478"/>
          <ac:spMkLst>
            <pc:docMk/>
            <pc:sldMk cId="4053018044" sldId="266"/>
            <ac:spMk id="4" creationId="{499D1B7D-BABA-CF6D-4B38-5B7A24C5B213}"/>
          </ac:spMkLst>
        </pc:spChg>
        <pc:picChg chg="add mod">
          <ac:chgData name="Rachel Parrish (DSD)" userId="d690fc3b-a534-4b83-83ce-8483c30c82a7" providerId="ADAL" clId="{5CA42340-488B-4AE0-9AC5-EC12BFA6BED3}" dt="2024-08-18T16:51:07.854" v="61" actId="14100"/>
          <ac:picMkLst>
            <pc:docMk/>
            <pc:sldMk cId="4053018044" sldId="266"/>
            <ac:picMk id="6" creationId="{FB0DA931-4026-57FC-F0CB-77E6297F7EBD}"/>
          </ac:picMkLst>
        </pc:picChg>
      </pc:sldChg>
      <pc:sldChg chg="addSp delSp modSp mod modNotesTx">
        <pc:chgData name="Rachel Parrish (DSD)" userId="d690fc3b-a534-4b83-83ce-8483c30c82a7" providerId="ADAL" clId="{5CA42340-488B-4AE0-9AC5-EC12BFA6BED3}" dt="2024-08-18T18:20:44.441" v="1736" actId="14100"/>
        <pc:sldMkLst>
          <pc:docMk/>
          <pc:sldMk cId="2976127916" sldId="267"/>
        </pc:sldMkLst>
        <pc:spChg chg="mod">
          <ac:chgData name="Rachel Parrish (DSD)" userId="d690fc3b-a534-4b83-83ce-8483c30c82a7" providerId="ADAL" clId="{5CA42340-488B-4AE0-9AC5-EC12BFA6BED3}" dt="2024-08-18T17:40:44.798" v="968" actId="20577"/>
          <ac:spMkLst>
            <pc:docMk/>
            <pc:sldMk cId="2976127916" sldId="267"/>
            <ac:spMk id="2" creationId="{66B316BF-4082-2C7B-D5AE-280881AE1DBF}"/>
          </ac:spMkLst>
        </pc:spChg>
        <pc:spChg chg="del mod">
          <ac:chgData name="Rachel Parrish (DSD)" userId="d690fc3b-a534-4b83-83ce-8483c30c82a7" providerId="ADAL" clId="{5CA42340-488B-4AE0-9AC5-EC12BFA6BED3}" dt="2024-08-18T18:19:57.567" v="1731" actId="478"/>
          <ac:spMkLst>
            <pc:docMk/>
            <pc:sldMk cId="2976127916" sldId="267"/>
            <ac:spMk id="3" creationId="{BEE76AB0-9E76-E861-685E-2530DE6A124E}"/>
          </ac:spMkLst>
        </pc:spChg>
        <pc:spChg chg="mod">
          <ac:chgData name="Rachel Parrish (DSD)" userId="d690fc3b-a534-4b83-83ce-8483c30c82a7" providerId="ADAL" clId="{5CA42340-488B-4AE0-9AC5-EC12BFA6BED3}" dt="2024-08-18T18:19:51.688" v="1730"/>
          <ac:spMkLst>
            <pc:docMk/>
            <pc:sldMk cId="2976127916" sldId="267"/>
            <ac:spMk id="4" creationId="{0AB54D9A-AB2C-C0AC-25BB-C4544B5EC13A}"/>
          </ac:spMkLst>
        </pc:spChg>
        <pc:picChg chg="add mod">
          <ac:chgData name="Rachel Parrish (DSD)" userId="d690fc3b-a534-4b83-83ce-8483c30c82a7" providerId="ADAL" clId="{5CA42340-488B-4AE0-9AC5-EC12BFA6BED3}" dt="2024-08-18T18:20:44.441" v="1736" actId="14100"/>
          <ac:picMkLst>
            <pc:docMk/>
            <pc:sldMk cId="2976127916" sldId="267"/>
            <ac:picMk id="6" creationId="{2F1E5506-EA72-7EEB-2483-3FFA92C27393}"/>
          </ac:picMkLst>
        </pc:picChg>
      </pc:sldChg>
      <pc:sldChg chg="addSp delSp modSp mod modNotesTx">
        <pc:chgData name="Rachel Parrish (DSD)" userId="d690fc3b-a534-4b83-83ce-8483c30c82a7" providerId="ADAL" clId="{5CA42340-488B-4AE0-9AC5-EC12BFA6BED3}" dt="2024-08-18T18:30:18.384" v="2060" actId="5793"/>
        <pc:sldMkLst>
          <pc:docMk/>
          <pc:sldMk cId="2743905092" sldId="268"/>
        </pc:sldMkLst>
        <pc:spChg chg="mod">
          <ac:chgData name="Rachel Parrish (DSD)" userId="d690fc3b-a534-4b83-83ce-8483c30c82a7" providerId="ADAL" clId="{5CA42340-488B-4AE0-9AC5-EC12BFA6BED3}" dt="2024-08-18T18:30:18.384" v="2060" actId="5793"/>
          <ac:spMkLst>
            <pc:docMk/>
            <pc:sldMk cId="2743905092" sldId="268"/>
            <ac:spMk id="2" creationId="{78A5920C-E20D-C5CF-2DCF-1372EA1F9541}"/>
          </ac:spMkLst>
        </pc:spChg>
        <pc:spChg chg="mod">
          <ac:chgData name="Rachel Parrish (DSD)" userId="d690fc3b-a534-4b83-83ce-8483c30c82a7" providerId="ADAL" clId="{5CA42340-488B-4AE0-9AC5-EC12BFA6BED3}" dt="2024-08-18T18:28:20.437" v="1849" actId="5793"/>
          <ac:spMkLst>
            <pc:docMk/>
            <pc:sldMk cId="2743905092" sldId="268"/>
            <ac:spMk id="3" creationId="{60671324-90AC-5A53-C585-AC3D47435082}"/>
          </ac:spMkLst>
        </pc:spChg>
        <pc:spChg chg="del">
          <ac:chgData name="Rachel Parrish (DSD)" userId="d690fc3b-a534-4b83-83ce-8483c30c82a7" providerId="ADAL" clId="{5CA42340-488B-4AE0-9AC5-EC12BFA6BED3}" dt="2024-08-18T18:21:28.720" v="1737" actId="478"/>
          <ac:spMkLst>
            <pc:docMk/>
            <pc:sldMk cId="2743905092" sldId="268"/>
            <ac:spMk id="4" creationId="{A8B5F6D4-7491-9B5D-1B44-6B0E33A21EA9}"/>
          </ac:spMkLst>
        </pc:spChg>
        <pc:picChg chg="add mod modCrop">
          <ac:chgData name="Rachel Parrish (DSD)" userId="d690fc3b-a534-4b83-83ce-8483c30c82a7" providerId="ADAL" clId="{5CA42340-488B-4AE0-9AC5-EC12BFA6BED3}" dt="2024-08-18T18:22:08.221" v="1746" actId="14100"/>
          <ac:picMkLst>
            <pc:docMk/>
            <pc:sldMk cId="2743905092" sldId="268"/>
            <ac:picMk id="6" creationId="{42A6177A-A0EF-F4C3-5758-4B92A8432B24}"/>
          </ac:picMkLst>
        </pc:picChg>
      </pc:sldChg>
      <pc:sldChg chg="addSp delSp modSp mod modNotesTx">
        <pc:chgData name="Rachel Parrish (DSD)" userId="d690fc3b-a534-4b83-83ce-8483c30c82a7" providerId="ADAL" clId="{5CA42340-488B-4AE0-9AC5-EC12BFA6BED3}" dt="2024-08-18T18:53:13.908" v="3848" actId="20577"/>
        <pc:sldMkLst>
          <pc:docMk/>
          <pc:sldMk cId="1601262397" sldId="269"/>
        </pc:sldMkLst>
        <pc:spChg chg="mod">
          <ac:chgData name="Rachel Parrish (DSD)" userId="d690fc3b-a534-4b83-83ce-8483c30c82a7" providerId="ADAL" clId="{5CA42340-488B-4AE0-9AC5-EC12BFA6BED3}" dt="2024-08-18T18:38:42.078" v="2989" actId="5793"/>
          <ac:spMkLst>
            <pc:docMk/>
            <pc:sldMk cId="1601262397" sldId="269"/>
            <ac:spMk id="2" creationId="{AFAD2776-97E2-8854-2D2E-C19D08C39527}"/>
          </ac:spMkLst>
        </pc:spChg>
        <pc:spChg chg="mod">
          <ac:chgData name="Rachel Parrish (DSD)" userId="d690fc3b-a534-4b83-83ce-8483c30c82a7" providerId="ADAL" clId="{5CA42340-488B-4AE0-9AC5-EC12BFA6BED3}" dt="2024-08-18T18:52:11.482" v="3772" actId="1076"/>
          <ac:spMkLst>
            <pc:docMk/>
            <pc:sldMk cId="1601262397" sldId="269"/>
            <ac:spMk id="3" creationId="{EE6E9929-398B-ADC0-7836-0C9853929E22}"/>
          </ac:spMkLst>
        </pc:spChg>
        <pc:spChg chg="del">
          <ac:chgData name="Rachel Parrish (DSD)" userId="d690fc3b-a534-4b83-83ce-8483c30c82a7" providerId="ADAL" clId="{5CA42340-488B-4AE0-9AC5-EC12BFA6BED3}" dt="2024-08-18T18:52:01.732" v="3771" actId="478"/>
          <ac:spMkLst>
            <pc:docMk/>
            <pc:sldMk cId="1601262397" sldId="269"/>
            <ac:spMk id="4" creationId="{5259B78D-FE88-0EC2-AD93-82C2A358038D}"/>
          </ac:spMkLst>
        </pc:spChg>
        <pc:picChg chg="add mod">
          <ac:chgData name="Rachel Parrish (DSD)" userId="d690fc3b-a534-4b83-83ce-8483c30c82a7" providerId="ADAL" clId="{5CA42340-488B-4AE0-9AC5-EC12BFA6BED3}" dt="2024-08-18T18:52:55.435" v="3776" actId="1076"/>
          <ac:picMkLst>
            <pc:docMk/>
            <pc:sldMk cId="1601262397" sldId="269"/>
            <ac:picMk id="6" creationId="{08DBD4E5-B3EE-6EC8-75B8-0FF6A50146C5}"/>
          </ac:picMkLst>
        </pc:picChg>
      </pc:sldChg>
      <pc:sldChg chg="addSp delSp modSp mod modNotesTx">
        <pc:chgData name="Rachel Parrish (DSD)" userId="d690fc3b-a534-4b83-83ce-8483c30c82a7" providerId="ADAL" clId="{5CA42340-488B-4AE0-9AC5-EC12BFA6BED3}" dt="2024-08-18T19:09:26.795" v="5039" actId="20577"/>
        <pc:sldMkLst>
          <pc:docMk/>
          <pc:sldMk cId="1265837897" sldId="270"/>
        </pc:sldMkLst>
        <pc:spChg chg="mod">
          <ac:chgData name="Rachel Parrish (DSD)" userId="d690fc3b-a534-4b83-83ce-8483c30c82a7" providerId="ADAL" clId="{5CA42340-488B-4AE0-9AC5-EC12BFA6BED3}" dt="2024-08-18T19:00:08.803" v="4064" actId="20577"/>
          <ac:spMkLst>
            <pc:docMk/>
            <pc:sldMk cId="1265837897" sldId="270"/>
            <ac:spMk id="3" creationId="{7A38AEEB-6236-AEDC-8F58-A561335FD378}"/>
          </ac:spMkLst>
        </pc:spChg>
        <pc:spChg chg="del">
          <ac:chgData name="Rachel Parrish (DSD)" userId="d690fc3b-a534-4b83-83ce-8483c30c82a7" providerId="ADAL" clId="{5CA42340-488B-4AE0-9AC5-EC12BFA6BED3}" dt="2024-08-18T18:55:06.604" v="3849" actId="478"/>
          <ac:spMkLst>
            <pc:docMk/>
            <pc:sldMk cId="1265837897" sldId="270"/>
            <ac:spMk id="4" creationId="{8D042B68-CC10-C867-F95E-27F2F1DED7C4}"/>
          </ac:spMkLst>
        </pc:spChg>
        <pc:picChg chg="add mod">
          <ac:chgData name="Rachel Parrish (DSD)" userId="d690fc3b-a534-4b83-83ce-8483c30c82a7" providerId="ADAL" clId="{5CA42340-488B-4AE0-9AC5-EC12BFA6BED3}" dt="2024-08-18T18:55:18.920" v="3854" actId="1076"/>
          <ac:picMkLst>
            <pc:docMk/>
            <pc:sldMk cId="1265837897" sldId="270"/>
            <ac:picMk id="6" creationId="{4D0583FA-ED43-10C2-61D4-0AE5011B107A}"/>
          </ac:picMkLst>
        </pc:picChg>
      </pc:sldChg>
      <pc:sldChg chg="addSp delSp modSp mod modNotesTx">
        <pc:chgData name="Rachel Parrish (DSD)" userId="d690fc3b-a534-4b83-83ce-8483c30c82a7" providerId="ADAL" clId="{5CA42340-488B-4AE0-9AC5-EC12BFA6BED3}" dt="2024-08-18T20:43:29.430" v="6216" actId="20577"/>
        <pc:sldMkLst>
          <pc:docMk/>
          <pc:sldMk cId="939842359" sldId="271"/>
        </pc:sldMkLst>
        <pc:spChg chg="del">
          <ac:chgData name="Rachel Parrish (DSD)" userId="d690fc3b-a534-4b83-83ce-8483c30c82a7" providerId="ADAL" clId="{5CA42340-488B-4AE0-9AC5-EC12BFA6BED3}" dt="2024-08-18T20:39:42.133" v="6148" actId="478"/>
          <ac:spMkLst>
            <pc:docMk/>
            <pc:sldMk cId="939842359" sldId="271"/>
            <ac:spMk id="4" creationId="{B6A569A6-A9F0-156E-BA67-104D8365DA38}"/>
          </ac:spMkLst>
        </pc:spChg>
        <pc:picChg chg="add mod">
          <ac:chgData name="Rachel Parrish (DSD)" userId="d690fc3b-a534-4b83-83ce-8483c30c82a7" providerId="ADAL" clId="{5CA42340-488B-4AE0-9AC5-EC12BFA6BED3}" dt="2024-08-18T20:43:03.839" v="6163" actId="1076"/>
          <ac:picMkLst>
            <pc:docMk/>
            <pc:sldMk cId="939842359" sldId="271"/>
            <ac:picMk id="6" creationId="{B4A52AFB-04CA-C4D6-E2EA-6629B8ABCD38}"/>
          </ac:picMkLst>
        </pc:picChg>
        <pc:picChg chg="add mod">
          <ac:chgData name="Rachel Parrish (DSD)" userId="d690fc3b-a534-4b83-83ce-8483c30c82a7" providerId="ADAL" clId="{5CA42340-488B-4AE0-9AC5-EC12BFA6BED3}" dt="2024-08-18T20:43:01.248" v="6162" actId="1076"/>
          <ac:picMkLst>
            <pc:docMk/>
            <pc:sldMk cId="939842359" sldId="271"/>
            <ac:picMk id="8" creationId="{46352C03-0C83-FD78-2282-03FE2321FE9D}"/>
          </ac:picMkLst>
        </pc:picChg>
        <pc:picChg chg="add mod">
          <ac:chgData name="Rachel Parrish (DSD)" userId="d690fc3b-a534-4b83-83ce-8483c30c82a7" providerId="ADAL" clId="{5CA42340-488B-4AE0-9AC5-EC12BFA6BED3}" dt="2024-08-18T20:42:58.810" v="6161" actId="1076"/>
          <ac:picMkLst>
            <pc:docMk/>
            <pc:sldMk cId="939842359" sldId="271"/>
            <ac:picMk id="10" creationId="{7EE9942F-F25E-ECA8-70D0-FFC67260BDE2}"/>
          </ac:picMkLst>
        </pc:picChg>
      </pc:sldChg>
      <pc:sldChg chg="addSp delSp modSp mod modNotesTx">
        <pc:chgData name="Rachel Parrish (DSD)" userId="d690fc3b-a534-4b83-83ce-8483c30c82a7" providerId="ADAL" clId="{5CA42340-488B-4AE0-9AC5-EC12BFA6BED3}" dt="2024-08-18T20:50:15.337" v="6701" actId="14100"/>
        <pc:sldMkLst>
          <pc:docMk/>
          <pc:sldMk cId="1593744736" sldId="272"/>
        </pc:sldMkLst>
        <pc:spChg chg="mod">
          <ac:chgData name="Rachel Parrish (DSD)" userId="d690fc3b-a534-4b83-83ce-8483c30c82a7" providerId="ADAL" clId="{5CA42340-488B-4AE0-9AC5-EC12BFA6BED3}" dt="2024-08-18T20:50:12.013" v="6700" actId="14100"/>
          <ac:spMkLst>
            <pc:docMk/>
            <pc:sldMk cId="1593744736" sldId="272"/>
            <ac:spMk id="3" creationId="{5CE47479-EDD5-5167-E4A3-9F0A84537E5D}"/>
          </ac:spMkLst>
        </pc:spChg>
        <pc:spChg chg="del">
          <ac:chgData name="Rachel Parrish (DSD)" userId="d690fc3b-a534-4b83-83ce-8483c30c82a7" providerId="ADAL" clId="{5CA42340-488B-4AE0-9AC5-EC12BFA6BED3}" dt="2024-08-18T20:48:49.351" v="6586" actId="478"/>
          <ac:spMkLst>
            <pc:docMk/>
            <pc:sldMk cId="1593744736" sldId="272"/>
            <ac:spMk id="4" creationId="{CD93FE77-D745-72F2-7184-4A80B30EA1A9}"/>
          </ac:spMkLst>
        </pc:spChg>
        <pc:picChg chg="add mod">
          <ac:chgData name="Rachel Parrish (DSD)" userId="d690fc3b-a534-4b83-83ce-8483c30c82a7" providerId="ADAL" clId="{5CA42340-488B-4AE0-9AC5-EC12BFA6BED3}" dt="2024-08-18T20:50:15.337" v="6701" actId="14100"/>
          <ac:picMkLst>
            <pc:docMk/>
            <pc:sldMk cId="1593744736" sldId="272"/>
            <ac:picMk id="6" creationId="{25E50AFF-0F08-3CE1-6E93-BE89719E2220}"/>
          </ac:picMkLst>
        </pc:picChg>
      </pc:sldChg>
      <pc:sldChg chg="modSp mod modNotesTx">
        <pc:chgData name="Rachel Parrish (DSD)" userId="d690fc3b-a534-4b83-83ce-8483c30c82a7" providerId="ADAL" clId="{5CA42340-488B-4AE0-9AC5-EC12BFA6BED3}" dt="2024-08-18T20:57:39.298" v="7370" actId="20577"/>
        <pc:sldMkLst>
          <pc:docMk/>
          <pc:sldMk cId="4240245724" sldId="273"/>
        </pc:sldMkLst>
        <pc:spChg chg="mod">
          <ac:chgData name="Rachel Parrish (DSD)" userId="d690fc3b-a534-4b83-83ce-8483c30c82a7" providerId="ADAL" clId="{5CA42340-488B-4AE0-9AC5-EC12BFA6BED3}" dt="2024-08-18T20:57:25.160" v="7369" actId="20577"/>
          <ac:spMkLst>
            <pc:docMk/>
            <pc:sldMk cId="4240245724" sldId="273"/>
            <ac:spMk id="2" creationId="{CF09A906-0BC6-9550-E2A6-AB4AA6A1890D}"/>
          </ac:spMkLst>
        </pc:spChg>
      </pc:sldChg>
      <pc:sldChg chg="addSp delSp modSp mod modNotesTx">
        <pc:chgData name="Rachel Parrish (DSD)" userId="d690fc3b-a534-4b83-83ce-8483c30c82a7" providerId="ADAL" clId="{5CA42340-488B-4AE0-9AC5-EC12BFA6BED3}" dt="2024-08-18T21:54:06.949" v="14847" actId="20577"/>
        <pc:sldMkLst>
          <pc:docMk/>
          <pc:sldMk cId="2097938045" sldId="274"/>
        </pc:sldMkLst>
        <pc:spChg chg="mod">
          <ac:chgData name="Rachel Parrish (DSD)" userId="d690fc3b-a534-4b83-83ce-8483c30c82a7" providerId="ADAL" clId="{5CA42340-488B-4AE0-9AC5-EC12BFA6BED3}" dt="2024-08-18T21:44:32.751" v="13019" actId="20577"/>
          <ac:spMkLst>
            <pc:docMk/>
            <pc:sldMk cId="2097938045" sldId="274"/>
            <ac:spMk id="2" creationId="{8D220423-3926-8E05-1D7C-1608CC0DEE5B}"/>
          </ac:spMkLst>
        </pc:spChg>
        <pc:spChg chg="mod">
          <ac:chgData name="Rachel Parrish (DSD)" userId="d690fc3b-a534-4b83-83ce-8483c30c82a7" providerId="ADAL" clId="{5CA42340-488B-4AE0-9AC5-EC12BFA6BED3}" dt="2024-08-18T21:52:45.394" v="14488" actId="20577"/>
          <ac:spMkLst>
            <pc:docMk/>
            <pc:sldMk cId="2097938045" sldId="274"/>
            <ac:spMk id="3" creationId="{C62C6382-2ECF-1DAA-FF87-0DC7DD049C0A}"/>
          </ac:spMkLst>
        </pc:spChg>
        <pc:spChg chg="del">
          <ac:chgData name="Rachel Parrish (DSD)" userId="d690fc3b-a534-4b83-83ce-8483c30c82a7" providerId="ADAL" clId="{5CA42340-488B-4AE0-9AC5-EC12BFA6BED3}" dt="2024-08-18T21:44:39.072" v="13020" actId="478"/>
          <ac:spMkLst>
            <pc:docMk/>
            <pc:sldMk cId="2097938045" sldId="274"/>
            <ac:spMk id="4" creationId="{B35923D8-5DAC-3564-8320-5FDA016703C5}"/>
          </ac:spMkLst>
        </pc:spChg>
        <pc:picChg chg="add mod">
          <ac:chgData name="Rachel Parrish (DSD)" userId="d690fc3b-a534-4b83-83ce-8483c30c82a7" providerId="ADAL" clId="{5CA42340-488B-4AE0-9AC5-EC12BFA6BED3}" dt="2024-08-18T21:45:23.743" v="13026" actId="1076"/>
          <ac:picMkLst>
            <pc:docMk/>
            <pc:sldMk cId="2097938045" sldId="274"/>
            <ac:picMk id="6" creationId="{2F61CFC4-C0F1-DDFC-6F0F-32CA88BBDED1}"/>
          </ac:picMkLst>
        </pc:picChg>
      </pc:sldChg>
      <pc:sldChg chg="addSp delSp modSp new mod modNotesTx">
        <pc:chgData name="Rachel Parrish (DSD)" userId="d690fc3b-a534-4b83-83ce-8483c30c82a7" providerId="ADAL" clId="{5CA42340-488B-4AE0-9AC5-EC12BFA6BED3}" dt="2024-08-18T18:37:33.948" v="2972" actId="20577"/>
        <pc:sldMkLst>
          <pc:docMk/>
          <pc:sldMk cId="1109338882" sldId="287"/>
        </pc:sldMkLst>
        <pc:picChg chg="add del mod">
          <ac:chgData name="Rachel Parrish (DSD)" userId="d690fc3b-a534-4b83-83ce-8483c30c82a7" providerId="ADAL" clId="{5CA42340-488B-4AE0-9AC5-EC12BFA6BED3}" dt="2024-08-18T18:23:12.808" v="1753" actId="478"/>
          <ac:picMkLst>
            <pc:docMk/>
            <pc:sldMk cId="1109338882" sldId="287"/>
            <ac:picMk id="3" creationId="{E448B06F-750A-63FC-2CF4-DD28D077E6FA}"/>
          </ac:picMkLst>
        </pc:picChg>
        <pc:picChg chg="add mod">
          <ac:chgData name="Rachel Parrish (DSD)" userId="d690fc3b-a534-4b83-83ce-8483c30c82a7" providerId="ADAL" clId="{5CA42340-488B-4AE0-9AC5-EC12BFA6BED3}" dt="2024-08-18T18:23:59.769" v="1756" actId="962"/>
          <ac:picMkLst>
            <pc:docMk/>
            <pc:sldMk cId="1109338882" sldId="287"/>
            <ac:picMk id="5" creationId="{3884231F-B817-B130-FD17-68393E6E93FF}"/>
          </ac:picMkLst>
        </pc:picChg>
      </pc:sldChg>
      <pc:sldChg chg="addSp delSp modSp new mod ord modNotesTx">
        <pc:chgData name="Rachel Parrish (DSD)" userId="d690fc3b-a534-4b83-83ce-8483c30c82a7" providerId="ADAL" clId="{5CA42340-488B-4AE0-9AC5-EC12BFA6BED3}" dt="2024-08-18T19:06:38.213" v="4776" actId="20577"/>
        <pc:sldMkLst>
          <pc:docMk/>
          <pc:sldMk cId="676460046" sldId="288"/>
        </pc:sldMkLst>
        <pc:spChg chg="del">
          <ac:chgData name="Rachel Parrish (DSD)" userId="d690fc3b-a534-4b83-83ce-8483c30c82a7" providerId="ADAL" clId="{5CA42340-488B-4AE0-9AC5-EC12BFA6BED3}" dt="2024-08-18T19:05:43.733" v="4640" actId="478"/>
          <ac:spMkLst>
            <pc:docMk/>
            <pc:sldMk cId="676460046" sldId="288"/>
            <ac:spMk id="2" creationId="{F9BC5682-3A93-ACCA-1AAD-316711D0D778}"/>
          </ac:spMkLst>
        </pc:spChg>
        <pc:spChg chg="del">
          <ac:chgData name="Rachel Parrish (DSD)" userId="d690fc3b-a534-4b83-83ce-8483c30c82a7" providerId="ADAL" clId="{5CA42340-488B-4AE0-9AC5-EC12BFA6BED3}" dt="2024-08-18T19:05:46.999" v="4641" actId="478"/>
          <ac:spMkLst>
            <pc:docMk/>
            <pc:sldMk cId="676460046" sldId="288"/>
            <ac:spMk id="3" creationId="{7169AF5B-5494-5405-8631-10D55C5F9D5E}"/>
          </ac:spMkLst>
        </pc:spChg>
        <pc:spChg chg="del">
          <ac:chgData name="Rachel Parrish (DSD)" userId="d690fc3b-a534-4b83-83ce-8483c30c82a7" providerId="ADAL" clId="{5CA42340-488B-4AE0-9AC5-EC12BFA6BED3}" dt="2024-08-18T19:05:49.778" v="4642" actId="478"/>
          <ac:spMkLst>
            <pc:docMk/>
            <pc:sldMk cId="676460046" sldId="288"/>
            <ac:spMk id="4" creationId="{B76E46BB-8D64-5AEC-559E-B3646DA7E252}"/>
          </ac:spMkLst>
        </pc:spChg>
        <pc:picChg chg="add mod">
          <ac:chgData name="Rachel Parrish (DSD)" userId="d690fc3b-a534-4b83-83ce-8483c30c82a7" providerId="ADAL" clId="{5CA42340-488B-4AE0-9AC5-EC12BFA6BED3}" dt="2024-08-18T19:05:59.602" v="4645" actId="14100"/>
          <ac:picMkLst>
            <pc:docMk/>
            <pc:sldMk cId="676460046" sldId="288"/>
            <ac:picMk id="6" creationId="{9E4B3243-35C7-7AC3-CDC3-56B8D0520A3A}"/>
          </ac:picMkLst>
        </pc:picChg>
      </pc:sldChg>
      <pc:sldChg chg="addSp modSp new mod modNotesTx">
        <pc:chgData name="Rachel Parrish (DSD)" userId="d690fc3b-a534-4b83-83ce-8483c30c82a7" providerId="ADAL" clId="{5CA42340-488B-4AE0-9AC5-EC12BFA6BED3}" dt="2024-08-18T19:26:18.502" v="5976" actId="20577"/>
        <pc:sldMkLst>
          <pc:docMk/>
          <pc:sldMk cId="2694773756" sldId="289"/>
        </pc:sldMkLst>
        <pc:picChg chg="add mod">
          <ac:chgData name="Rachel Parrish (DSD)" userId="d690fc3b-a534-4b83-83ce-8483c30c82a7" providerId="ADAL" clId="{5CA42340-488B-4AE0-9AC5-EC12BFA6BED3}" dt="2024-08-18T19:11:39.811" v="5043" actId="14100"/>
          <ac:picMkLst>
            <pc:docMk/>
            <pc:sldMk cId="2694773756" sldId="289"/>
            <ac:picMk id="3" creationId="{8FD56ED7-E1AD-809F-E3E8-FC0881686F26}"/>
          </ac:picMkLst>
        </pc:picChg>
      </pc:sldChg>
      <pc:sldChg chg="addSp delSp modSp add mod modNotesTx">
        <pc:chgData name="Rachel Parrish (DSD)" userId="d690fc3b-a534-4b83-83ce-8483c30c82a7" providerId="ADAL" clId="{5CA42340-488B-4AE0-9AC5-EC12BFA6BED3}" dt="2024-08-18T19:25:27.335" v="5892" actId="20577"/>
        <pc:sldMkLst>
          <pc:docMk/>
          <pc:sldMk cId="2227304271" sldId="290"/>
        </pc:sldMkLst>
        <pc:spChg chg="add del mod">
          <ac:chgData name="Rachel Parrish (DSD)" userId="d690fc3b-a534-4b83-83ce-8483c30c82a7" providerId="ADAL" clId="{5CA42340-488B-4AE0-9AC5-EC12BFA6BED3}" dt="2024-08-18T19:21:45.526" v="5599" actId="478"/>
          <ac:spMkLst>
            <pc:docMk/>
            <pc:sldMk cId="2227304271" sldId="290"/>
            <ac:spMk id="2" creationId="{21702CED-502B-4956-B7CE-BE2C91B16C42}"/>
          </ac:spMkLst>
        </pc:spChg>
        <pc:spChg chg="add del mod">
          <ac:chgData name="Rachel Parrish (DSD)" userId="d690fc3b-a534-4b83-83ce-8483c30c82a7" providerId="ADAL" clId="{5CA42340-488B-4AE0-9AC5-EC12BFA6BED3}" dt="2024-08-18T19:21:48.329" v="5600" actId="478"/>
          <ac:spMkLst>
            <pc:docMk/>
            <pc:sldMk cId="2227304271" sldId="290"/>
            <ac:spMk id="4" creationId="{D7E0F32C-FD09-39EC-C736-7C37D2430796}"/>
          </ac:spMkLst>
        </pc:spChg>
        <pc:picChg chg="del mod">
          <ac:chgData name="Rachel Parrish (DSD)" userId="d690fc3b-a534-4b83-83ce-8483c30c82a7" providerId="ADAL" clId="{5CA42340-488B-4AE0-9AC5-EC12BFA6BED3}" dt="2024-08-18T19:21:42.912" v="5598" actId="478"/>
          <ac:picMkLst>
            <pc:docMk/>
            <pc:sldMk cId="2227304271" sldId="290"/>
            <ac:picMk id="3" creationId="{8FD56ED7-E1AD-809F-E3E8-FC0881686F26}"/>
          </ac:picMkLst>
        </pc:picChg>
        <pc:picChg chg="add mod">
          <ac:chgData name="Rachel Parrish (DSD)" userId="d690fc3b-a534-4b83-83ce-8483c30c82a7" providerId="ADAL" clId="{5CA42340-488B-4AE0-9AC5-EC12BFA6BED3}" dt="2024-08-18T19:22:02.571" v="5603" actId="962"/>
          <ac:picMkLst>
            <pc:docMk/>
            <pc:sldMk cId="2227304271" sldId="290"/>
            <ac:picMk id="6" creationId="{546890EF-65A4-85DF-1AE6-EDAB6DA46567}"/>
          </ac:picMkLst>
        </pc:picChg>
      </pc:sldChg>
      <pc:sldChg chg="modSp add mod modNotesTx">
        <pc:chgData name="Rachel Parrish (DSD)" userId="d690fc3b-a534-4b83-83ce-8483c30c82a7" providerId="ADAL" clId="{5CA42340-488B-4AE0-9AC5-EC12BFA6BED3}" dt="2024-08-18T20:59:35.927" v="7690" actId="20577"/>
        <pc:sldMkLst>
          <pc:docMk/>
          <pc:sldMk cId="174636952" sldId="291"/>
        </pc:sldMkLst>
        <pc:spChg chg="mod">
          <ac:chgData name="Rachel Parrish (DSD)" userId="d690fc3b-a534-4b83-83ce-8483c30c82a7" providerId="ADAL" clId="{5CA42340-488B-4AE0-9AC5-EC12BFA6BED3}" dt="2024-08-18T20:58:04.070" v="7372" actId="207"/>
          <ac:spMkLst>
            <pc:docMk/>
            <pc:sldMk cId="174636952" sldId="291"/>
            <ac:spMk id="3" creationId="{766E6547-6529-965B-F0D8-0812FB8808D8}"/>
          </ac:spMkLst>
        </pc:spChg>
        <pc:spChg chg="mod">
          <ac:chgData name="Rachel Parrish (DSD)" userId="d690fc3b-a534-4b83-83ce-8483c30c82a7" providerId="ADAL" clId="{5CA42340-488B-4AE0-9AC5-EC12BFA6BED3}" dt="2024-08-18T20:57:54.432" v="7371" actId="207"/>
          <ac:spMkLst>
            <pc:docMk/>
            <pc:sldMk cId="174636952" sldId="291"/>
            <ac:spMk id="4" creationId="{836E4D1A-B876-06B1-3552-1E7BF65BC146}"/>
          </ac:spMkLst>
        </pc:spChg>
      </pc:sldChg>
      <pc:sldChg chg="modSp add mod modNotesTx">
        <pc:chgData name="Rachel Parrish (DSD)" userId="d690fc3b-a534-4b83-83ce-8483c30c82a7" providerId="ADAL" clId="{5CA42340-488B-4AE0-9AC5-EC12BFA6BED3}" dt="2024-08-18T21:05:03.742" v="8123" actId="20577"/>
        <pc:sldMkLst>
          <pc:docMk/>
          <pc:sldMk cId="3236682857" sldId="292"/>
        </pc:sldMkLst>
        <pc:spChg chg="mod">
          <ac:chgData name="Rachel Parrish (DSD)" userId="d690fc3b-a534-4b83-83ce-8483c30c82a7" providerId="ADAL" clId="{5CA42340-488B-4AE0-9AC5-EC12BFA6BED3}" dt="2024-08-18T21:00:07.673" v="7693" actId="207"/>
          <ac:spMkLst>
            <pc:docMk/>
            <pc:sldMk cId="3236682857" sldId="292"/>
            <ac:spMk id="3" creationId="{766E6547-6529-965B-F0D8-0812FB8808D8}"/>
          </ac:spMkLst>
        </pc:spChg>
      </pc:sldChg>
      <pc:sldChg chg="modSp add mod modNotesTx">
        <pc:chgData name="Rachel Parrish (DSD)" userId="d690fc3b-a534-4b83-83ce-8483c30c82a7" providerId="ADAL" clId="{5CA42340-488B-4AE0-9AC5-EC12BFA6BED3}" dt="2024-08-18T21:12:23.625" v="9010" actId="20577"/>
        <pc:sldMkLst>
          <pc:docMk/>
          <pc:sldMk cId="180377562" sldId="293"/>
        </pc:sldMkLst>
        <pc:spChg chg="mod">
          <ac:chgData name="Rachel Parrish (DSD)" userId="d690fc3b-a534-4b83-83ce-8483c30c82a7" providerId="ADAL" clId="{5CA42340-488B-4AE0-9AC5-EC12BFA6BED3}" dt="2024-08-18T21:06:12.926" v="8128" actId="108"/>
          <ac:spMkLst>
            <pc:docMk/>
            <pc:sldMk cId="180377562" sldId="293"/>
            <ac:spMk id="3" creationId="{766E6547-6529-965B-F0D8-0812FB8808D8}"/>
          </ac:spMkLst>
        </pc:spChg>
      </pc:sldChg>
      <pc:sldChg chg="modSp add mod modNotesTx">
        <pc:chgData name="Rachel Parrish (DSD)" userId="d690fc3b-a534-4b83-83ce-8483c30c82a7" providerId="ADAL" clId="{5CA42340-488B-4AE0-9AC5-EC12BFA6BED3}" dt="2024-08-18T21:17:06.206" v="9707" actId="20577"/>
        <pc:sldMkLst>
          <pc:docMk/>
          <pc:sldMk cId="3613832073" sldId="294"/>
        </pc:sldMkLst>
        <pc:spChg chg="mod">
          <ac:chgData name="Rachel Parrish (DSD)" userId="d690fc3b-a534-4b83-83ce-8483c30c82a7" providerId="ADAL" clId="{5CA42340-488B-4AE0-9AC5-EC12BFA6BED3}" dt="2024-08-18T21:12:47.335" v="9013" actId="207"/>
          <ac:spMkLst>
            <pc:docMk/>
            <pc:sldMk cId="3613832073" sldId="294"/>
            <ac:spMk id="3" creationId="{766E6547-6529-965B-F0D8-0812FB8808D8}"/>
          </ac:spMkLst>
        </pc:spChg>
      </pc:sldChg>
      <pc:sldChg chg="modSp add mod modNotesTx">
        <pc:chgData name="Rachel Parrish (DSD)" userId="d690fc3b-a534-4b83-83ce-8483c30c82a7" providerId="ADAL" clId="{5CA42340-488B-4AE0-9AC5-EC12BFA6BED3}" dt="2024-08-18T21:24:28.952" v="10596" actId="20577"/>
        <pc:sldMkLst>
          <pc:docMk/>
          <pc:sldMk cId="2162010176" sldId="295"/>
        </pc:sldMkLst>
        <pc:spChg chg="mod">
          <ac:chgData name="Rachel Parrish (DSD)" userId="d690fc3b-a534-4b83-83ce-8483c30c82a7" providerId="ADAL" clId="{5CA42340-488B-4AE0-9AC5-EC12BFA6BED3}" dt="2024-08-18T21:17:57.424" v="9710" actId="207"/>
          <ac:spMkLst>
            <pc:docMk/>
            <pc:sldMk cId="2162010176" sldId="295"/>
            <ac:spMk id="3" creationId="{766E6547-6529-965B-F0D8-0812FB8808D8}"/>
          </ac:spMkLst>
        </pc:spChg>
        <pc:spChg chg="mod">
          <ac:chgData name="Rachel Parrish (DSD)" userId="d690fc3b-a534-4b83-83ce-8483c30c82a7" providerId="ADAL" clId="{5CA42340-488B-4AE0-9AC5-EC12BFA6BED3}" dt="2024-08-18T21:17:49.597" v="9709" actId="207"/>
          <ac:spMkLst>
            <pc:docMk/>
            <pc:sldMk cId="2162010176" sldId="295"/>
            <ac:spMk id="4" creationId="{836E4D1A-B876-06B1-3552-1E7BF65BC146}"/>
          </ac:spMkLst>
        </pc:spChg>
      </pc:sldChg>
      <pc:sldChg chg="modSp add mod modNotesTx">
        <pc:chgData name="Rachel Parrish (DSD)" userId="d690fc3b-a534-4b83-83ce-8483c30c82a7" providerId="ADAL" clId="{5CA42340-488B-4AE0-9AC5-EC12BFA6BED3}" dt="2024-08-18T21:29:55.020" v="11096" actId="20577"/>
        <pc:sldMkLst>
          <pc:docMk/>
          <pc:sldMk cId="1980658633" sldId="296"/>
        </pc:sldMkLst>
        <pc:spChg chg="mod">
          <ac:chgData name="Rachel Parrish (DSD)" userId="d690fc3b-a534-4b83-83ce-8483c30c82a7" providerId="ADAL" clId="{5CA42340-488B-4AE0-9AC5-EC12BFA6BED3}" dt="2024-08-18T21:24:57.886" v="10599" actId="207"/>
          <ac:spMkLst>
            <pc:docMk/>
            <pc:sldMk cId="1980658633" sldId="296"/>
            <ac:spMk id="4" creationId="{836E4D1A-B876-06B1-3552-1E7BF65BC146}"/>
          </ac:spMkLst>
        </pc:spChg>
      </pc:sldChg>
      <pc:sldChg chg="modSp add mod modNotesTx">
        <pc:chgData name="Rachel Parrish (DSD)" userId="d690fc3b-a534-4b83-83ce-8483c30c82a7" providerId="ADAL" clId="{5CA42340-488B-4AE0-9AC5-EC12BFA6BED3}" dt="2024-08-18T21:39:37.879" v="12519" actId="20577"/>
        <pc:sldMkLst>
          <pc:docMk/>
          <pc:sldMk cId="1814019094" sldId="297"/>
        </pc:sldMkLst>
        <pc:spChg chg="mod">
          <ac:chgData name="Rachel Parrish (DSD)" userId="d690fc3b-a534-4b83-83ce-8483c30c82a7" providerId="ADAL" clId="{5CA42340-488B-4AE0-9AC5-EC12BFA6BED3}" dt="2024-08-18T21:30:25.815" v="11099" actId="207"/>
          <ac:spMkLst>
            <pc:docMk/>
            <pc:sldMk cId="1814019094" sldId="297"/>
            <ac:spMk id="4" creationId="{836E4D1A-B876-06B1-3552-1E7BF65BC146}"/>
          </ac:spMkLst>
        </pc:spChg>
      </pc:sldChg>
      <pc:sldChg chg="addSp modSp new mod modNotesTx">
        <pc:chgData name="Rachel Parrish (DSD)" userId="d690fc3b-a534-4b83-83ce-8483c30c82a7" providerId="ADAL" clId="{5CA42340-488B-4AE0-9AC5-EC12BFA6BED3}" dt="2024-08-18T21:38:52.825" v="12499" actId="20577"/>
        <pc:sldMkLst>
          <pc:docMk/>
          <pc:sldMk cId="206843132" sldId="298"/>
        </pc:sldMkLst>
        <pc:picChg chg="add mod">
          <ac:chgData name="Rachel Parrish (DSD)" userId="d690fc3b-a534-4b83-83ce-8483c30c82a7" providerId="ADAL" clId="{5CA42340-488B-4AE0-9AC5-EC12BFA6BED3}" dt="2024-08-18T21:31:45.061" v="11186" actId="962"/>
          <ac:picMkLst>
            <pc:docMk/>
            <pc:sldMk cId="206843132" sldId="298"/>
            <ac:picMk id="3" creationId="{BF011EBE-950A-65B1-1752-06D83A024C45}"/>
          </ac:picMkLst>
        </pc:picChg>
      </pc:sldChg>
      <pc:sldChg chg="modSp new mod">
        <pc:chgData name="Rachel Parrish (DSD)" userId="d690fc3b-a534-4b83-83ce-8483c30c82a7" providerId="ADAL" clId="{5CA42340-488B-4AE0-9AC5-EC12BFA6BED3}" dt="2024-08-18T21:41:28.164" v="12568" actId="20577"/>
        <pc:sldMkLst>
          <pc:docMk/>
          <pc:sldMk cId="702953460" sldId="299"/>
        </pc:sldMkLst>
        <pc:spChg chg="mod">
          <ac:chgData name="Rachel Parrish (DSD)" userId="d690fc3b-a534-4b83-83ce-8483c30c82a7" providerId="ADAL" clId="{5CA42340-488B-4AE0-9AC5-EC12BFA6BED3}" dt="2024-08-18T21:41:17.239" v="12535" actId="20577"/>
          <ac:spMkLst>
            <pc:docMk/>
            <pc:sldMk cId="702953460" sldId="299"/>
            <ac:spMk id="2" creationId="{33119DD4-5843-B963-9302-A9A48BD68D18}"/>
          </ac:spMkLst>
        </pc:spChg>
        <pc:spChg chg="mod">
          <ac:chgData name="Rachel Parrish (DSD)" userId="d690fc3b-a534-4b83-83ce-8483c30c82a7" providerId="ADAL" clId="{5CA42340-488B-4AE0-9AC5-EC12BFA6BED3}" dt="2024-08-18T21:41:28.164" v="12568" actId="20577"/>
          <ac:spMkLst>
            <pc:docMk/>
            <pc:sldMk cId="702953460" sldId="299"/>
            <ac:spMk id="3" creationId="{3BE0DB33-EE48-BE7B-6347-429BB01FC5FB}"/>
          </ac:spMkLst>
        </pc:spChg>
      </pc:sldChg>
    </pc:docChg>
  </pc:docChgLst>
  <pc:docChgLst>
    <pc:chgData name="Rachel Parrish (DSD)" userId="d690fc3b-a534-4b83-83ce-8483c30c82a7" providerId="ADAL" clId="{9B620395-73AA-43D2-9280-8A3083640783}"/>
    <pc:docChg chg="custSel addSld delSld modSld">
      <pc:chgData name="Rachel Parrish (DSD)" userId="d690fc3b-a534-4b83-83ce-8483c30c82a7" providerId="ADAL" clId="{9B620395-73AA-43D2-9280-8A3083640783}" dt="2024-07-25T13:26:33.401" v="1229" actId="47"/>
      <pc:docMkLst>
        <pc:docMk/>
      </pc:docMkLst>
      <pc:sldChg chg="modSp new mod">
        <pc:chgData name="Rachel Parrish (DSD)" userId="d690fc3b-a534-4b83-83ce-8483c30c82a7" providerId="ADAL" clId="{9B620395-73AA-43D2-9280-8A3083640783}" dt="2024-07-25T13:17:47.680" v="47" actId="20577"/>
        <pc:sldMkLst>
          <pc:docMk/>
          <pc:sldMk cId="28576334" sldId="265"/>
        </pc:sldMkLst>
        <pc:spChg chg="mod">
          <ac:chgData name="Rachel Parrish (DSD)" userId="d690fc3b-a534-4b83-83ce-8483c30c82a7" providerId="ADAL" clId="{9B620395-73AA-43D2-9280-8A3083640783}" dt="2024-07-25T13:17:39.432" v="21" actId="20577"/>
          <ac:spMkLst>
            <pc:docMk/>
            <pc:sldMk cId="28576334" sldId="265"/>
            <ac:spMk id="2" creationId="{1CA83F3A-698C-3538-0CD1-DD6E577AB77C}"/>
          </ac:spMkLst>
        </pc:spChg>
        <pc:spChg chg="mod">
          <ac:chgData name="Rachel Parrish (DSD)" userId="d690fc3b-a534-4b83-83ce-8483c30c82a7" providerId="ADAL" clId="{9B620395-73AA-43D2-9280-8A3083640783}" dt="2024-07-25T13:17:47.680" v="47" actId="20577"/>
          <ac:spMkLst>
            <pc:docMk/>
            <pc:sldMk cId="28576334" sldId="265"/>
            <ac:spMk id="3" creationId="{530B2764-515C-7B35-9ECE-851020D94CDB}"/>
          </ac:spMkLst>
        </pc:spChg>
      </pc:sldChg>
      <pc:sldChg chg="new del">
        <pc:chgData name="Rachel Parrish (DSD)" userId="d690fc3b-a534-4b83-83ce-8483c30c82a7" providerId="ADAL" clId="{9B620395-73AA-43D2-9280-8A3083640783}" dt="2024-07-25T13:16:44.598" v="1" actId="47"/>
        <pc:sldMkLst>
          <pc:docMk/>
          <pc:sldMk cId="2112962717" sldId="265"/>
        </pc:sldMkLst>
      </pc:sldChg>
      <pc:sldChg chg="modSp new mod">
        <pc:chgData name="Rachel Parrish (DSD)" userId="d690fc3b-a534-4b83-83ce-8483c30c82a7" providerId="ADAL" clId="{9B620395-73AA-43D2-9280-8A3083640783}" dt="2024-07-25T13:18:03.941" v="92" actId="20577"/>
        <pc:sldMkLst>
          <pc:docMk/>
          <pc:sldMk cId="4053018044" sldId="266"/>
        </pc:sldMkLst>
        <pc:spChg chg="mod">
          <ac:chgData name="Rachel Parrish (DSD)" userId="d690fc3b-a534-4b83-83ce-8483c30c82a7" providerId="ADAL" clId="{9B620395-73AA-43D2-9280-8A3083640783}" dt="2024-07-25T13:17:57.188" v="67" actId="20577"/>
          <ac:spMkLst>
            <pc:docMk/>
            <pc:sldMk cId="4053018044" sldId="266"/>
            <ac:spMk id="2" creationId="{BF189DEC-FC83-74D0-1872-A41727B596F1}"/>
          </ac:spMkLst>
        </pc:spChg>
        <pc:spChg chg="mod">
          <ac:chgData name="Rachel Parrish (DSD)" userId="d690fc3b-a534-4b83-83ce-8483c30c82a7" providerId="ADAL" clId="{9B620395-73AA-43D2-9280-8A3083640783}" dt="2024-07-25T13:18:03.941" v="92" actId="20577"/>
          <ac:spMkLst>
            <pc:docMk/>
            <pc:sldMk cId="4053018044" sldId="266"/>
            <ac:spMk id="3" creationId="{CD1B7F61-FBF1-9D73-8EB1-DC7892726C32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18:29.385" v="134" actId="20577"/>
        <pc:sldMkLst>
          <pc:docMk/>
          <pc:sldMk cId="2976127916" sldId="267"/>
        </pc:sldMkLst>
        <pc:spChg chg="mod">
          <ac:chgData name="Rachel Parrish (DSD)" userId="d690fc3b-a534-4b83-83ce-8483c30c82a7" providerId="ADAL" clId="{9B620395-73AA-43D2-9280-8A3083640783}" dt="2024-07-25T13:18:21.172" v="109" actId="20577"/>
          <ac:spMkLst>
            <pc:docMk/>
            <pc:sldMk cId="2976127916" sldId="267"/>
            <ac:spMk id="2" creationId="{66B316BF-4082-2C7B-D5AE-280881AE1DBF}"/>
          </ac:spMkLst>
        </pc:spChg>
        <pc:spChg chg="mod">
          <ac:chgData name="Rachel Parrish (DSD)" userId="d690fc3b-a534-4b83-83ce-8483c30c82a7" providerId="ADAL" clId="{9B620395-73AA-43D2-9280-8A3083640783}" dt="2024-07-25T13:18:29.385" v="134" actId="20577"/>
          <ac:spMkLst>
            <pc:docMk/>
            <pc:sldMk cId="2976127916" sldId="267"/>
            <ac:spMk id="3" creationId="{BEE76AB0-9E76-E861-685E-2530DE6A124E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18:47.506" v="187" actId="20577"/>
        <pc:sldMkLst>
          <pc:docMk/>
          <pc:sldMk cId="2743905092" sldId="268"/>
        </pc:sldMkLst>
        <pc:spChg chg="mod">
          <ac:chgData name="Rachel Parrish (DSD)" userId="d690fc3b-a534-4b83-83ce-8483c30c82a7" providerId="ADAL" clId="{9B620395-73AA-43D2-9280-8A3083640783}" dt="2024-07-25T13:18:37.469" v="151" actId="20577"/>
          <ac:spMkLst>
            <pc:docMk/>
            <pc:sldMk cId="2743905092" sldId="268"/>
            <ac:spMk id="2" creationId="{78A5920C-E20D-C5CF-2DCF-1372EA1F9541}"/>
          </ac:spMkLst>
        </pc:spChg>
        <pc:spChg chg="mod">
          <ac:chgData name="Rachel Parrish (DSD)" userId="d690fc3b-a534-4b83-83ce-8483c30c82a7" providerId="ADAL" clId="{9B620395-73AA-43D2-9280-8A3083640783}" dt="2024-07-25T13:18:47.506" v="187" actId="20577"/>
          <ac:spMkLst>
            <pc:docMk/>
            <pc:sldMk cId="2743905092" sldId="268"/>
            <ac:spMk id="3" creationId="{60671324-90AC-5A53-C585-AC3D47435082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19:05.825" v="218" actId="20577"/>
        <pc:sldMkLst>
          <pc:docMk/>
          <pc:sldMk cId="1601262397" sldId="269"/>
        </pc:sldMkLst>
        <pc:spChg chg="mod">
          <ac:chgData name="Rachel Parrish (DSD)" userId="d690fc3b-a534-4b83-83ce-8483c30c82a7" providerId="ADAL" clId="{9B620395-73AA-43D2-9280-8A3083640783}" dt="2024-07-25T13:18:54.700" v="201" actId="20577"/>
          <ac:spMkLst>
            <pc:docMk/>
            <pc:sldMk cId="1601262397" sldId="269"/>
            <ac:spMk id="2" creationId="{AFAD2776-97E2-8854-2D2E-C19D08C39527}"/>
          </ac:spMkLst>
        </pc:spChg>
        <pc:spChg chg="mod">
          <ac:chgData name="Rachel Parrish (DSD)" userId="d690fc3b-a534-4b83-83ce-8483c30c82a7" providerId="ADAL" clId="{9B620395-73AA-43D2-9280-8A3083640783}" dt="2024-07-25T13:19:05.825" v="218" actId="20577"/>
          <ac:spMkLst>
            <pc:docMk/>
            <pc:sldMk cId="1601262397" sldId="269"/>
            <ac:spMk id="3" creationId="{EE6E9929-398B-ADC0-7836-0C9853929E22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19:20.978" v="261" actId="20577"/>
        <pc:sldMkLst>
          <pc:docMk/>
          <pc:sldMk cId="1265837897" sldId="270"/>
        </pc:sldMkLst>
        <pc:spChg chg="mod">
          <ac:chgData name="Rachel Parrish (DSD)" userId="d690fc3b-a534-4b83-83ce-8483c30c82a7" providerId="ADAL" clId="{9B620395-73AA-43D2-9280-8A3083640783}" dt="2024-07-25T13:19:14.010" v="231" actId="20577"/>
          <ac:spMkLst>
            <pc:docMk/>
            <pc:sldMk cId="1265837897" sldId="270"/>
            <ac:spMk id="2" creationId="{8AB1E3A1-4604-CCA1-3F52-66F3B33B8E5F}"/>
          </ac:spMkLst>
        </pc:spChg>
        <pc:spChg chg="mod">
          <ac:chgData name="Rachel Parrish (DSD)" userId="d690fc3b-a534-4b83-83ce-8483c30c82a7" providerId="ADAL" clId="{9B620395-73AA-43D2-9280-8A3083640783}" dt="2024-07-25T13:19:20.978" v="261" actId="20577"/>
          <ac:spMkLst>
            <pc:docMk/>
            <pc:sldMk cId="1265837897" sldId="270"/>
            <ac:spMk id="3" creationId="{7A38AEEB-6236-AEDC-8F58-A561335FD378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19:33.202" v="300" actId="20577"/>
        <pc:sldMkLst>
          <pc:docMk/>
          <pc:sldMk cId="939842359" sldId="271"/>
        </pc:sldMkLst>
        <pc:spChg chg="mod">
          <ac:chgData name="Rachel Parrish (DSD)" userId="d690fc3b-a534-4b83-83ce-8483c30c82a7" providerId="ADAL" clId="{9B620395-73AA-43D2-9280-8A3083640783}" dt="2024-07-25T13:19:26.787" v="278" actId="20577"/>
          <ac:spMkLst>
            <pc:docMk/>
            <pc:sldMk cId="939842359" sldId="271"/>
            <ac:spMk id="2" creationId="{D5D1F1D9-5E85-CAB9-124A-D21DF63EEAC8}"/>
          </ac:spMkLst>
        </pc:spChg>
        <pc:spChg chg="mod">
          <ac:chgData name="Rachel Parrish (DSD)" userId="d690fc3b-a534-4b83-83ce-8483c30c82a7" providerId="ADAL" clId="{9B620395-73AA-43D2-9280-8A3083640783}" dt="2024-07-25T13:19:33.202" v="300" actId="20577"/>
          <ac:spMkLst>
            <pc:docMk/>
            <pc:sldMk cId="939842359" sldId="271"/>
            <ac:spMk id="3" creationId="{116B2734-E34B-D6FB-DDA2-6E1757DFAB32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19:50.916" v="364" actId="20577"/>
        <pc:sldMkLst>
          <pc:docMk/>
          <pc:sldMk cId="1593744736" sldId="272"/>
        </pc:sldMkLst>
        <pc:spChg chg="mod">
          <ac:chgData name="Rachel Parrish (DSD)" userId="d690fc3b-a534-4b83-83ce-8483c30c82a7" providerId="ADAL" clId="{9B620395-73AA-43D2-9280-8A3083640783}" dt="2024-07-25T13:19:42.427" v="330" actId="20577"/>
          <ac:spMkLst>
            <pc:docMk/>
            <pc:sldMk cId="1593744736" sldId="272"/>
            <ac:spMk id="2" creationId="{9471FE04-713A-D97B-6911-73C22B7DAE88}"/>
          </ac:spMkLst>
        </pc:spChg>
        <pc:spChg chg="mod">
          <ac:chgData name="Rachel Parrish (DSD)" userId="d690fc3b-a534-4b83-83ce-8483c30c82a7" providerId="ADAL" clId="{9B620395-73AA-43D2-9280-8A3083640783}" dt="2024-07-25T13:19:50.916" v="364" actId="20577"/>
          <ac:spMkLst>
            <pc:docMk/>
            <pc:sldMk cId="1593744736" sldId="272"/>
            <ac:spMk id="3" creationId="{5CE47479-EDD5-5167-E4A3-9F0A84537E5D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0:22.172" v="469" actId="20577"/>
        <pc:sldMkLst>
          <pc:docMk/>
          <pc:sldMk cId="4240245724" sldId="273"/>
        </pc:sldMkLst>
        <pc:spChg chg="mod">
          <ac:chgData name="Rachel Parrish (DSD)" userId="d690fc3b-a534-4b83-83ce-8483c30c82a7" providerId="ADAL" clId="{9B620395-73AA-43D2-9280-8A3083640783}" dt="2024-07-25T13:19:58.620" v="382" actId="20577"/>
          <ac:spMkLst>
            <pc:docMk/>
            <pc:sldMk cId="4240245724" sldId="273"/>
            <ac:spMk id="2" creationId="{CF09A906-0BC6-9550-E2A6-AB4AA6A1890D}"/>
          </ac:spMkLst>
        </pc:spChg>
        <pc:spChg chg="mod">
          <ac:chgData name="Rachel Parrish (DSD)" userId="d690fc3b-a534-4b83-83ce-8483c30c82a7" providerId="ADAL" clId="{9B620395-73AA-43D2-9280-8A3083640783}" dt="2024-07-25T13:20:11.247" v="436" actId="20577"/>
          <ac:spMkLst>
            <pc:docMk/>
            <pc:sldMk cId="4240245724" sldId="273"/>
            <ac:spMk id="3" creationId="{766E6547-6529-965B-F0D8-0812FB8808D8}"/>
          </ac:spMkLst>
        </pc:spChg>
        <pc:spChg chg="mod">
          <ac:chgData name="Rachel Parrish (DSD)" userId="d690fc3b-a534-4b83-83ce-8483c30c82a7" providerId="ADAL" clId="{9B620395-73AA-43D2-9280-8A3083640783}" dt="2024-07-25T13:20:22.172" v="469" actId="20577"/>
          <ac:spMkLst>
            <pc:docMk/>
            <pc:sldMk cId="4240245724" sldId="273"/>
            <ac:spMk id="4" creationId="{836E4D1A-B876-06B1-3552-1E7BF65BC146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0:37.140" v="506" actId="20577"/>
        <pc:sldMkLst>
          <pc:docMk/>
          <pc:sldMk cId="2097938045" sldId="274"/>
        </pc:sldMkLst>
        <pc:spChg chg="mod">
          <ac:chgData name="Rachel Parrish (DSD)" userId="d690fc3b-a534-4b83-83ce-8483c30c82a7" providerId="ADAL" clId="{9B620395-73AA-43D2-9280-8A3083640783}" dt="2024-07-25T13:20:30.561" v="484" actId="20577"/>
          <ac:spMkLst>
            <pc:docMk/>
            <pc:sldMk cId="2097938045" sldId="274"/>
            <ac:spMk id="2" creationId="{8D220423-3926-8E05-1D7C-1608CC0DEE5B}"/>
          </ac:spMkLst>
        </pc:spChg>
        <pc:spChg chg="mod">
          <ac:chgData name="Rachel Parrish (DSD)" userId="d690fc3b-a534-4b83-83ce-8483c30c82a7" providerId="ADAL" clId="{9B620395-73AA-43D2-9280-8A3083640783}" dt="2024-07-25T13:20:37.140" v="506" actId="20577"/>
          <ac:spMkLst>
            <pc:docMk/>
            <pc:sldMk cId="2097938045" sldId="274"/>
            <ac:spMk id="3" creationId="{C62C6382-2ECF-1DAA-FF87-0DC7DD049C0A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0:57.805" v="557" actId="20577"/>
        <pc:sldMkLst>
          <pc:docMk/>
          <pc:sldMk cId="3356012362" sldId="275"/>
        </pc:sldMkLst>
        <pc:spChg chg="mod">
          <ac:chgData name="Rachel Parrish (DSD)" userId="d690fc3b-a534-4b83-83ce-8483c30c82a7" providerId="ADAL" clId="{9B620395-73AA-43D2-9280-8A3083640783}" dt="2024-07-25T13:20:44.340" v="521" actId="20577"/>
          <ac:spMkLst>
            <pc:docMk/>
            <pc:sldMk cId="3356012362" sldId="275"/>
            <ac:spMk id="2" creationId="{D8F1FA22-B2DF-CC03-53E3-4FD3A952AD61}"/>
          </ac:spMkLst>
        </pc:spChg>
        <pc:spChg chg="mod">
          <ac:chgData name="Rachel Parrish (DSD)" userId="d690fc3b-a534-4b83-83ce-8483c30c82a7" providerId="ADAL" clId="{9B620395-73AA-43D2-9280-8A3083640783}" dt="2024-07-25T13:20:48.606" v="531" actId="20577"/>
          <ac:spMkLst>
            <pc:docMk/>
            <pc:sldMk cId="3356012362" sldId="275"/>
            <ac:spMk id="3" creationId="{73996CB2-579B-4FB8-BCB9-50CC64486964}"/>
          </ac:spMkLst>
        </pc:spChg>
        <pc:spChg chg="mod">
          <ac:chgData name="Rachel Parrish (DSD)" userId="d690fc3b-a534-4b83-83ce-8483c30c82a7" providerId="ADAL" clId="{9B620395-73AA-43D2-9280-8A3083640783}" dt="2024-07-25T13:20:57.805" v="557" actId="20577"/>
          <ac:spMkLst>
            <pc:docMk/>
            <pc:sldMk cId="3356012362" sldId="275"/>
            <ac:spMk id="4" creationId="{58575CB1-CBD9-3501-38C1-F6E5C70999F8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1:13.500" v="595" actId="20577"/>
        <pc:sldMkLst>
          <pc:docMk/>
          <pc:sldMk cId="3806847700" sldId="276"/>
        </pc:sldMkLst>
        <pc:spChg chg="mod">
          <ac:chgData name="Rachel Parrish (DSD)" userId="d690fc3b-a534-4b83-83ce-8483c30c82a7" providerId="ADAL" clId="{9B620395-73AA-43D2-9280-8A3083640783}" dt="2024-07-25T13:21:02.756" v="572" actId="20577"/>
          <ac:spMkLst>
            <pc:docMk/>
            <pc:sldMk cId="3806847700" sldId="276"/>
            <ac:spMk id="2" creationId="{C8ADE5C2-F46A-A691-459F-2ACDA8AFB2C7}"/>
          </ac:spMkLst>
        </pc:spChg>
        <pc:spChg chg="mod">
          <ac:chgData name="Rachel Parrish (DSD)" userId="d690fc3b-a534-4b83-83ce-8483c30c82a7" providerId="ADAL" clId="{9B620395-73AA-43D2-9280-8A3083640783}" dt="2024-07-25T13:21:05.595" v="576" actId="20577"/>
          <ac:spMkLst>
            <pc:docMk/>
            <pc:sldMk cId="3806847700" sldId="276"/>
            <ac:spMk id="3" creationId="{163F130F-C6E8-B2F9-1B64-51AC119D4C58}"/>
          </ac:spMkLst>
        </pc:spChg>
        <pc:spChg chg="mod">
          <ac:chgData name="Rachel Parrish (DSD)" userId="d690fc3b-a534-4b83-83ce-8483c30c82a7" providerId="ADAL" clId="{9B620395-73AA-43D2-9280-8A3083640783}" dt="2024-07-25T13:21:13.500" v="595" actId="20577"/>
          <ac:spMkLst>
            <pc:docMk/>
            <pc:sldMk cId="3806847700" sldId="276"/>
            <ac:spMk id="4" creationId="{85C15E8A-CD81-BD74-05EC-B57F3430B061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1:34.934" v="667" actId="20577"/>
        <pc:sldMkLst>
          <pc:docMk/>
          <pc:sldMk cId="1376188366" sldId="277"/>
        </pc:sldMkLst>
        <pc:spChg chg="mod">
          <ac:chgData name="Rachel Parrish (DSD)" userId="d690fc3b-a534-4b83-83ce-8483c30c82a7" providerId="ADAL" clId="{9B620395-73AA-43D2-9280-8A3083640783}" dt="2024-07-25T13:21:20.556" v="610" actId="20577"/>
          <ac:spMkLst>
            <pc:docMk/>
            <pc:sldMk cId="1376188366" sldId="277"/>
            <ac:spMk id="2" creationId="{AE2F5196-61CC-E8CF-886F-E09A0D415C3C}"/>
          </ac:spMkLst>
        </pc:spChg>
        <pc:spChg chg="mod">
          <ac:chgData name="Rachel Parrish (DSD)" userId="d690fc3b-a534-4b83-83ce-8483c30c82a7" providerId="ADAL" clId="{9B620395-73AA-43D2-9280-8A3083640783}" dt="2024-07-25T13:21:23.065" v="615" actId="20577"/>
          <ac:spMkLst>
            <pc:docMk/>
            <pc:sldMk cId="1376188366" sldId="277"/>
            <ac:spMk id="3" creationId="{2913DB0F-FB12-6A5E-7307-5F8540471D14}"/>
          </ac:spMkLst>
        </pc:spChg>
        <pc:spChg chg="mod">
          <ac:chgData name="Rachel Parrish (DSD)" userId="d690fc3b-a534-4b83-83ce-8483c30c82a7" providerId="ADAL" clId="{9B620395-73AA-43D2-9280-8A3083640783}" dt="2024-07-25T13:21:34.934" v="667" actId="20577"/>
          <ac:spMkLst>
            <pc:docMk/>
            <pc:sldMk cId="1376188366" sldId="277"/>
            <ac:spMk id="4" creationId="{A5927AB2-A720-D65B-D42D-79F7CA0252B8}"/>
          </ac:spMkLst>
        </pc:spChg>
      </pc:sldChg>
      <pc:sldChg chg="new del">
        <pc:chgData name="Rachel Parrish (DSD)" userId="d690fc3b-a534-4b83-83ce-8483c30c82a7" providerId="ADAL" clId="{9B620395-73AA-43D2-9280-8A3083640783}" dt="2024-07-25T13:22:15.950" v="696" actId="47"/>
        <pc:sldMkLst>
          <pc:docMk/>
          <pc:sldMk cId="2523430760" sldId="278"/>
        </pc:sldMkLst>
      </pc:sldChg>
      <pc:sldChg chg="modSp new mod">
        <pc:chgData name="Rachel Parrish (DSD)" userId="d690fc3b-a534-4b83-83ce-8483c30c82a7" providerId="ADAL" clId="{9B620395-73AA-43D2-9280-8A3083640783}" dt="2024-07-25T13:22:08.276" v="694" actId="20577"/>
        <pc:sldMkLst>
          <pc:docMk/>
          <pc:sldMk cId="1853926771" sldId="279"/>
        </pc:sldMkLst>
        <pc:spChg chg="mod">
          <ac:chgData name="Rachel Parrish (DSD)" userId="d690fc3b-a534-4b83-83ce-8483c30c82a7" providerId="ADAL" clId="{9B620395-73AA-43D2-9280-8A3083640783}" dt="2024-07-25T13:22:08.276" v="694" actId="20577"/>
          <ac:spMkLst>
            <pc:docMk/>
            <pc:sldMk cId="1853926771" sldId="279"/>
            <ac:spMk id="2" creationId="{667C98BF-296B-8D19-A403-3814A2F3BB72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2:29.984" v="727" actId="20577"/>
        <pc:sldMkLst>
          <pc:docMk/>
          <pc:sldMk cId="1520738867" sldId="280"/>
        </pc:sldMkLst>
        <pc:spChg chg="mod">
          <ac:chgData name="Rachel Parrish (DSD)" userId="d690fc3b-a534-4b83-83ce-8483c30c82a7" providerId="ADAL" clId="{9B620395-73AA-43D2-9280-8A3083640783}" dt="2024-07-25T13:22:29.984" v="727" actId="20577"/>
          <ac:spMkLst>
            <pc:docMk/>
            <pc:sldMk cId="1520738867" sldId="280"/>
            <ac:spMk id="2" creationId="{AAF28338-EED2-7044-EE06-FFBCAA301E70}"/>
          </ac:spMkLst>
        </pc:spChg>
      </pc:sldChg>
      <pc:sldChg chg="new del">
        <pc:chgData name="Rachel Parrish (DSD)" userId="d690fc3b-a534-4b83-83ce-8483c30c82a7" providerId="ADAL" clId="{9B620395-73AA-43D2-9280-8A3083640783}" dt="2024-07-25T13:22:16.973" v="697" actId="47"/>
        <pc:sldMkLst>
          <pc:docMk/>
          <pc:sldMk cId="3308440244" sldId="280"/>
        </pc:sldMkLst>
      </pc:sldChg>
      <pc:sldChg chg="modSp new mod">
        <pc:chgData name="Rachel Parrish (DSD)" userId="d690fc3b-a534-4b83-83ce-8483c30c82a7" providerId="ADAL" clId="{9B620395-73AA-43D2-9280-8A3083640783}" dt="2024-07-25T13:24:19.391" v="909" actId="20577"/>
        <pc:sldMkLst>
          <pc:docMk/>
          <pc:sldMk cId="2405679166" sldId="281"/>
        </pc:sldMkLst>
        <pc:spChg chg="mod">
          <ac:chgData name="Rachel Parrish (DSD)" userId="d690fc3b-a534-4b83-83ce-8483c30c82a7" providerId="ADAL" clId="{9B620395-73AA-43D2-9280-8A3083640783}" dt="2024-07-25T13:22:43.791" v="741" actId="20577"/>
          <ac:spMkLst>
            <pc:docMk/>
            <pc:sldMk cId="2405679166" sldId="281"/>
            <ac:spMk id="2" creationId="{97812B1C-632E-2FEF-3F93-75A7C8EBCF5A}"/>
          </ac:spMkLst>
        </pc:spChg>
        <pc:spChg chg="mod">
          <ac:chgData name="Rachel Parrish (DSD)" userId="d690fc3b-a534-4b83-83ce-8483c30c82a7" providerId="ADAL" clId="{9B620395-73AA-43D2-9280-8A3083640783}" dt="2024-07-25T13:23:23.060" v="818" actId="20577"/>
          <ac:spMkLst>
            <pc:docMk/>
            <pc:sldMk cId="2405679166" sldId="281"/>
            <ac:spMk id="3" creationId="{14F7204A-E10F-A6AC-7591-00B813540834}"/>
          </ac:spMkLst>
        </pc:spChg>
        <pc:spChg chg="mod">
          <ac:chgData name="Rachel Parrish (DSD)" userId="d690fc3b-a534-4b83-83ce-8483c30c82a7" providerId="ADAL" clId="{9B620395-73AA-43D2-9280-8A3083640783}" dt="2024-07-25T13:24:19.391" v="909" actId="20577"/>
          <ac:spMkLst>
            <pc:docMk/>
            <pc:sldMk cId="2405679166" sldId="281"/>
            <ac:spMk id="4" creationId="{17222696-7B3D-A8BB-FEEA-AE0899C62CC6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4:57.556" v="965" actId="20577"/>
        <pc:sldMkLst>
          <pc:docMk/>
          <pc:sldMk cId="2917412716" sldId="282"/>
        </pc:sldMkLst>
        <pc:spChg chg="mod">
          <ac:chgData name="Rachel Parrish (DSD)" userId="d690fc3b-a534-4b83-83ce-8483c30c82a7" providerId="ADAL" clId="{9B620395-73AA-43D2-9280-8A3083640783}" dt="2024-07-25T13:24:28.500" v="926" actId="20577"/>
          <ac:spMkLst>
            <pc:docMk/>
            <pc:sldMk cId="2917412716" sldId="282"/>
            <ac:spMk id="2" creationId="{C22E0813-9A83-1068-6E5A-168D0AE2C976}"/>
          </ac:spMkLst>
        </pc:spChg>
        <pc:spChg chg="mod">
          <ac:chgData name="Rachel Parrish (DSD)" userId="d690fc3b-a534-4b83-83ce-8483c30c82a7" providerId="ADAL" clId="{9B620395-73AA-43D2-9280-8A3083640783}" dt="2024-07-25T13:24:57.556" v="965" actId="20577"/>
          <ac:spMkLst>
            <pc:docMk/>
            <pc:sldMk cId="2917412716" sldId="282"/>
            <ac:spMk id="3" creationId="{8ECC2F07-64D7-11AA-A1F2-4AE5D32BBFE1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5:14.805" v="1011" actId="20577"/>
        <pc:sldMkLst>
          <pc:docMk/>
          <pc:sldMk cId="1627154368" sldId="283"/>
        </pc:sldMkLst>
        <pc:spChg chg="mod">
          <ac:chgData name="Rachel Parrish (DSD)" userId="d690fc3b-a534-4b83-83ce-8483c30c82a7" providerId="ADAL" clId="{9B620395-73AA-43D2-9280-8A3083640783}" dt="2024-07-25T13:25:04.974" v="979" actId="20577"/>
          <ac:spMkLst>
            <pc:docMk/>
            <pc:sldMk cId="1627154368" sldId="283"/>
            <ac:spMk id="2" creationId="{0DB6F468-FDE3-54FB-6269-C5D8172BCBFE}"/>
          </ac:spMkLst>
        </pc:spChg>
        <pc:spChg chg="mod">
          <ac:chgData name="Rachel Parrish (DSD)" userId="d690fc3b-a534-4b83-83ce-8483c30c82a7" providerId="ADAL" clId="{9B620395-73AA-43D2-9280-8A3083640783}" dt="2024-07-25T13:25:14.805" v="1011" actId="20577"/>
          <ac:spMkLst>
            <pc:docMk/>
            <pc:sldMk cId="1627154368" sldId="283"/>
            <ac:spMk id="3" creationId="{953FE081-CED0-D240-121C-BA47E2023C46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5:27.539" v="1037" actId="20577"/>
        <pc:sldMkLst>
          <pc:docMk/>
          <pc:sldMk cId="139283160" sldId="284"/>
        </pc:sldMkLst>
        <pc:spChg chg="mod">
          <ac:chgData name="Rachel Parrish (DSD)" userId="d690fc3b-a534-4b83-83ce-8483c30c82a7" providerId="ADAL" clId="{9B620395-73AA-43D2-9280-8A3083640783}" dt="2024-07-25T13:25:21.232" v="1022" actId="20577"/>
          <ac:spMkLst>
            <pc:docMk/>
            <pc:sldMk cId="139283160" sldId="284"/>
            <ac:spMk id="2" creationId="{CDFF7464-8D7B-0D06-27A2-8D49DF3A9C67}"/>
          </ac:spMkLst>
        </pc:spChg>
        <pc:spChg chg="mod">
          <ac:chgData name="Rachel Parrish (DSD)" userId="d690fc3b-a534-4b83-83ce-8483c30c82a7" providerId="ADAL" clId="{9B620395-73AA-43D2-9280-8A3083640783}" dt="2024-07-25T13:25:27.539" v="1037" actId="20577"/>
          <ac:spMkLst>
            <pc:docMk/>
            <pc:sldMk cId="139283160" sldId="284"/>
            <ac:spMk id="3" creationId="{363BFD18-02D2-2B0E-75A3-16563BDB3796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5:49.375" v="1106" actId="20577"/>
        <pc:sldMkLst>
          <pc:docMk/>
          <pc:sldMk cId="231368610" sldId="285"/>
        </pc:sldMkLst>
        <pc:spChg chg="mod">
          <ac:chgData name="Rachel Parrish (DSD)" userId="d690fc3b-a534-4b83-83ce-8483c30c82a7" providerId="ADAL" clId="{9B620395-73AA-43D2-9280-8A3083640783}" dt="2024-07-25T13:25:38.944" v="1060" actId="20577"/>
          <ac:spMkLst>
            <pc:docMk/>
            <pc:sldMk cId="231368610" sldId="285"/>
            <ac:spMk id="2" creationId="{3EFA910E-A08B-951D-8D4E-2D9A9935B378}"/>
          </ac:spMkLst>
        </pc:spChg>
        <pc:spChg chg="mod">
          <ac:chgData name="Rachel Parrish (DSD)" userId="d690fc3b-a534-4b83-83ce-8483c30c82a7" providerId="ADAL" clId="{9B620395-73AA-43D2-9280-8A3083640783}" dt="2024-07-25T13:25:49.375" v="1106" actId="20577"/>
          <ac:spMkLst>
            <pc:docMk/>
            <pc:sldMk cId="231368610" sldId="285"/>
            <ac:spMk id="3" creationId="{2950F793-51F9-1C09-59E5-E0FA1BC7FA8C}"/>
          </ac:spMkLst>
        </pc:spChg>
      </pc:sldChg>
      <pc:sldChg chg="modSp new mod">
        <pc:chgData name="Rachel Parrish (DSD)" userId="d690fc3b-a534-4b83-83ce-8483c30c82a7" providerId="ADAL" clId="{9B620395-73AA-43D2-9280-8A3083640783}" dt="2024-07-25T13:26:22.161" v="1227" actId="20577"/>
        <pc:sldMkLst>
          <pc:docMk/>
          <pc:sldMk cId="1887744745" sldId="286"/>
        </pc:sldMkLst>
        <pc:spChg chg="mod">
          <ac:chgData name="Rachel Parrish (DSD)" userId="d690fc3b-a534-4b83-83ce-8483c30c82a7" providerId="ADAL" clId="{9B620395-73AA-43D2-9280-8A3083640783}" dt="2024-07-25T13:26:02.198" v="1144" actId="20577"/>
          <ac:spMkLst>
            <pc:docMk/>
            <pc:sldMk cId="1887744745" sldId="286"/>
            <ac:spMk id="2" creationId="{B3505A4B-96A4-1C78-022B-1FDEF67B826F}"/>
          </ac:spMkLst>
        </pc:spChg>
        <pc:spChg chg="mod">
          <ac:chgData name="Rachel Parrish (DSD)" userId="d690fc3b-a534-4b83-83ce-8483c30c82a7" providerId="ADAL" clId="{9B620395-73AA-43D2-9280-8A3083640783}" dt="2024-07-25T13:26:22.161" v="1227" actId="20577"/>
          <ac:spMkLst>
            <pc:docMk/>
            <pc:sldMk cId="1887744745" sldId="286"/>
            <ac:spMk id="3" creationId="{C7BD75F8-B63D-9644-01CF-D317933F6D72}"/>
          </ac:spMkLst>
        </pc:spChg>
      </pc:sldChg>
      <pc:sldChg chg="new del">
        <pc:chgData name="Rachel Parrish (DSD)" userId="d690fc3b-a534-4b83-83ce-8483c30c82a7" providerId="ADAL" clId="{9B620395-73AA-43D2-9280-8A3083640783}" dt="2024-07-25T13:26:33.401" v="1229" actId="47"/>
        <pc:sldMkLst>
          <pc:docMk/>
          <pc:sldMk cId="3475718540" sldId="287"/>
        </pc:sldMkLst>
      </pc:sldChg>
    </pc:docChg>
  </pc:docChgLst>
  <pc:docChgLst>
    <pc:chgData name="Rachel Parrish (DSD)" userId="d690fc3b-a534-4b83-83ce-8483c30c82a7" providerId="ADAL" clId="{404AF87E-6718-491A-9F9C-8FA81C190248}"/>
    <pc:docChg chg="custSel addSld modSld">
      <pc:chgData name="Rachel Parrish (DSD)" userId="d690fc3b-a534-4b83-83ce-8483c30c82a7" providerId="ADAL" clId="{404AF87E-6718-491A-9F9C-8FA81C190248}" dt="2024-08-28T16:51:11.406" v="39" actId="20577"/>
      <pc:docMkLst>
        <pc:docMk/>
      </pc:docMkLst>
      <pc:sldChg chg="addSp delSp modSp new mod modClrScheme chgLayout">
        <pc:chgData name="Rachel Parrish (DSD)" userId="d690fc3b-a534-4b83-83ce-8483c30c82a7" providerId="ADAL" clId="{404AF87E-6718-491A-9F9C-8FA81C190248}" dt="2024-08-28T16:51:11.406" v="39" actId="20577"/>
        <pc:sldMkLst>
          <pc:docMk/>
          <pc:sldMk cId="1691540127" sldId="301"/>
        </pc:sldMkLst>
        <pc:spChg chg="del mod ord">
          <ac:chgData name="Rachel Parrish (DSD)" userId="d690fc3b-a534-4b83-83ce-8483c30c82a7" providerId="ADAL" clId="{404AF87E-6718-491A-9F9C-8FA81C190248}" dt="2024-08-28T16:50:56.771" v="1" actId="700"/>
          <ac:spMkLst>
            <pc:docMk/>
            <pc:sldMk cId="1691540127" sldId="301"/>
            <ac:spMk id="2" creationId="{1B38E7CB-D95B-6B8C-2B5B-1CD6B15AE503}"/>
          </ac:spMkLst>
        </pc:spChg>
        <pc:spChg chg="del mod ord">
          <ac:chgData name="Rachel Parrish (DSD)" userId="d690fc3b-a534-4b83-83ce-8483c30c82a7" providerId="ADAL" clId="{404AF87E-6718-491A-9F9C-8FA81C190248}" dt="2024-08-28T16:50:56.771" v="1" actId="700"/>
          <ac:spMkLst>
            <pc:docMk/>
            <pc:sldMk cId="1691540127" sldId="301"/>
            <ac:spMk id="3" creationId="{B3AF0AE1-D8D3-6FC5-653F-D6623D7F7D4F}"/>
          </ac:spMkLst>
        </pc:spChg>
        <pc:spChg chg="add mod ord">
          <ac:chgData name="Rachel Parrish (DSD)" userId="d690fc3b-a534-4b83-83ce-8483c30c82a7" providerId="ADAL" clId="{404AF87E-6718-491A-9F9C-8FA81C190248}" dt="2024-08-28T16:51:11.406" v="39" actId="20577"/>
          <ac:spMkLst>
            <pc:docMk/>
            <pc:sldMk cId="1691540127" sldId="301"/>
            <ac:spMk id="4" creationId="{3ACE1ED4-F45D-5EDD-D907-2BB9D53058D4}"/>
          </ac:spMkLst>
        </pc:spChg>
        <pc:spChg chg="add mod ord">
          <ac:chgData name="Rachel Parrish (DSD)" userId="d690fc3b-a534-4b83-83ce-8483c30c82a7" providerId="ADAL" clId="{404AF87E-6718-491A-9F9C-8FA81C190248}" dt="2024-08-28T16:50:56.771" v="1" actId="700"/>
          <ac:spMkLst>
            <pc:docMk/>
            <pc:sldMk cId="1691540127" sldId="301"/>
            <ac:spMk id="5" creationId="{8F61C5E8-A878-3FF8-E89B-E406C289CD50}"/>
          </ac:spMkLst>
        </pc:spChg>
        <pc:spChg chg="add mod ord">
          <ac:chgData name="Rachel Parrish (DSD)" userId="d690fc3b-a534-4b83-83ce-8483c30c82a7" providerId="ADAL" clId="{404AF87E-6718-491A-9F9C-8FA81C190248}" dt="2024-08-28T16:50:56.771" v="1" actId="700"/>
          <ac:spMkLst>
            <pc:docMk/>
            <pc:sldMk cId="1691540127" sldId="301"/>
            <ac:spMk id="6" creationId="{EEFBFDA3-D393-9D17-165D-8D5FA6DF2163}"/>
          </ac:spMkLst>
        </pc:spChg>
      </pc:sldChg>
    </pc:docChg>
  </pc:docChgLst>
  <pc:docChgLst>
    <pc:chgData name="Rachel Parrish (DSD)" userId="d690fc3b-a534-4b83-83ce-8483c30c82a7" providerId="ADAL" clId="{399D0FB6-E1FC-49EF-8168-3F6D7A705F30}"/>
    <pc:docChg chg="custSel modSld">
      <pc:chgData name="Rachel Parrish (DSD)" userId="d690fc3b-a534-4b83-83ce-8483c30c82a7" providerId="ADAL" clId="{399D0FB6-E1FC-49EF-8168-3F6D7A705F30}" dt="2024-08-12T16:26:30.482" v="1961" actId="20577"/>
      <pc:docMkLst>
        <pc:docMk/>
      </pc:docMkLst>
      <pc:sldChg chg="addSp delSp modSp mod modNotesTx">
        <pc:chgData name="Rachel Parrish (DSD)" userId="d690fc3b-a534-4b83-83ce-8483c30c82a7" providerId="ADAL" clId="{399D0FB6-E1FC-49EF-8168-3F6D7A705F30}" dt="2024-08-12T16:08:29.476" v="863" actId="1076"/>
        <pc:sldMkLst>
          <pc:docMk/>
          <pc:sldMk cId="28576334" sldId="265"/>
        </pc:sldMkLst>
        <pc:spChg chg="mod">
          <ac:chgData name="Rachel Parrish (DSD)" userId="d690fc3b-a534-4b83-83ce-8483c30c82a7" providerId="ADAL" clId="{399D0FB6-E1FC-49EF-8168-3F6D7A705F30}" dt="2024-08-12T16:04:55.894" v="782" actId="5793"/>
          <ac:spMkLst>
            <pc:docMk/>
            <pc:sldMk cId="28576334" sldId="265"/>
            <ac:spMk id="2" creationId="{1CA83F3A-698C-3538-0CD1-DD6E577AB77C}"/>
          </ac:spMkLst>
        </pc:spChg>
        <pc:spChg chg="mod">
          <ac:chgData name="Rachel Parrish (DSD)" userId="d690fc3b-a534-4b83-83ce-8483c30c82a7" providerId="ADAL" clId="{399D0FB6-E1FC-49EF-8168-3F6D7A705F30}" dt="2024-08-12T16:08:29.476" v="863" actId="1076"/>
          <ac:spMkLst>
            <pc:docMk/>
            <pc:sldMk cId="28576334" sldId="265"/>
            <ac:spMk id="3" creationId="{530B2764-515C-7B35-9ECE-851020D94CDB}"/>
          </ac:spMkLst>
        </pc:spChg>
        <pc:spChg chg="del">
          <ac:chgData name="Rachel Parrish (DSD)" userId="d690fc3b-a534-4b83-83ce-8483c30c82a7" providerId="ADAL" clId="{399D0FB6-E1FC-49EF-8168-3F6D7A705F30}" dt="2024-08-12T16:04:42.222" v="767" actId="478"/>
          <ac:spMkLst>
            <pc:docMk/>
            <pc:sldMk cId="28576334" sldId="265"/>
            <ac:spMk id="4" creationId="{C0B396EB-29B6-51A2-2B04-08DD366F3EC3}"/>
          </ac:spMkLst>
        </pc:spChg>
        <pc:picChg chg="add mod">
          <ac:chgData name="Rachel Parrish (DSD)" userId="d690fc3b-a534-4b83-83ce-8483c30c82a7" providerId="ADAL" clId="{399D0FB6-E1FC-49EF-8168-3F6D7A705F30}" dt="2024-08-12T16:08:23.554" v="862" actId="1076"/>
          <ac:picMkLst>
            <pc:docMk/>
            <pc:sldMk cId="28576334" sldId="265"/>
            <ac:picMk id="6" creationId="{472805E7-25BC-7213-9E93-FF94081E638F}"/>
          </ac:picMkLst>
        </pc:picChg>
      </pc:sldChg>
      <pc:sldChg chg="modSp mod modNotesTx">
        <pc:chgData name="Rachel Parrish (DSD)" userId="d690fc3b-a534-4b83-83ce-8483c30c82a7" providerId="ADAL" clId="{399D0FB6-E1FC-49EF-8168-3F6D7A705F30}" dt="2024-08-12T16:26:30.482" v="1961" actId="20577"/>
        <pc:sldMkLst>
          <pc:docMk/>
          <pc:sldMk cId="4053018044" sldId="266"/>
        </pc:sldMkLst>
        <pc:spChg chg="mod">
          <ac:chgData name="Rachel Parrish (DSD)" userId="d690fc3b-a534-4b83-83ce-8483c30c82a7" providerId="ADAL" clId="{399D0FB6-E1FC-49EF-8168-3F6D7A705F30}" dt="2024-08-12T16:16:17.343" v="911" actId="20577"/>
          <ac:spMkLst>
            <pc:docMk/>
            <pc:sldMk cId="4053018044" sldId="266"/>
            <ac:spMk id="2" creationId="{BF189DEC-FC83-74D0-1872-A41727B596F1}"/>
          </ac:spMkLst>
        </pc:spChg>
        <pc:spChg chg="mod">
          <ac:chgData name="Rachel Parrish (DSD)" userId="d690fc3b-a534-4b83-83ce-8483c30c82a7" providerId="ADAL" clId="{399D0FB6-E1FC-49EF-8168-3F6D7A705F30}" dt="2024-08-12T16:15:53.472" v="895" actId="20577"/>
          <ac:spMkLst>
            <pc:docMk/>
            <pc:sldMk cId="4053018044" sldId="266"/>
            <ac:spMk id="3" creationId="{CD1B7F61-FBF1-9D73-8EB1-DC7892726C32}"/>
          </ac:spMkLst>
        </pc:spChg>
      </pc:sldChg>
    </pc:docChg>
  </pc:docChgLst>
  <pc:docChgLst>
    <pc:chgData name="Rachel" userId="d690fc3b-a534-4b83-83ce-8483c30c82a7" providerId="ADAL" clId="{5CA42340-488B-4AE0-9AC5-EC12BFA6BED3}"/>
    <pc:docChg chg="undo custSel addSld delSld modSld sldOrd">
      <pc:chgData name="Rachel" userId="d690fc3b-a534-4b83-83ce-8483c30c82a7" providerId="ADAL" clId="{5CA42340-488B-4AE0-9AC5-EC12BFA6BED3}" dt="2024-09-07T19:43:04.832" v="12029" actId="1076"/>
      <pc:docMkLst>
        <pc:docMk/>
      </pc:docMkLst>
      <pc:sldChg chg="modSp mod">
        <pc:chgData name="Rachel" userId="d690fc3b-a534-4b83-83ce-8483c30c82a7" providerId="ADAL" clId="{5CA42340-488B-4AE0-9AC5-EC12BFA6BED3}" dt="2024-09-07T19:26:34.298" v="11740" actId="20577"/>
        <pc:sldMkLst>
          <pc:docMk/>
          <pc:sldMk cId="3980480117" sldId="256"/>
        </pc:sldMkLst>
        <pc:spChg chg="mod">
          <ac:chgData name="Rachel" userId="d690fc3b-a534-4b83-83ce-8483c30c82a7" providerId="ADAL" clId="{5CA42340-488B-4AE0-9AC5-EC12BFA6BED3}" dt="2024-09-07T19:26:34.298" v="11740" actId="20577"/>
          <ac:spMkLst>
            <pc:docMk/>
            <pc:sldMk cId="3980480117" sldId="256"/>
            <ac:spMk id="2" creationId="{64BB93F9-0DCD-9554-DF28-338CD5318ED4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3331097318" sldId="257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331097318" sldId="257"/>
            <ac:spMk id="2" creationId="{5B6C71CD-F45F-5000-A9B8-ACDEEB5719CB}"/>
          </ac:spMkLst>
        </pc:spChg>
      </pc:sldChg>
      <pc:sldChg chg="modSp modNotesTx">
        <pc:chgData name="Rachel" userId="d690fc3b-a534-4b83-83ce-8483c30c82a7" providerId="ADAL" clId="{5CA42340-488B-4AE0-9AC5-EC12BFA6BED3}" dt="2024-09-07T19:27:42.205" v="11855" actId="20577"/>
        <pc:sldMkLst>
          <pc:docMk/>
          <pc:sldMk cId="544904024" sldId="258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544904024" sldId="258"/>
            <ac:spMk id="2" creationId="{79E8D0E2-5D9B-15E9-448E-F876C4926730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544904024" sldId="258"/>
            <ac:spMk id="3" creationId="{10396B25-E0FD-A04D-3437-C206345053B1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544904024" sldId="258"/>
            <ac:spMk id="4" creationId="{F65E5ED1-BF6A-CC57-7A8B-FA2987BD8A86}"/>
          </ac:spMkLst>
        </pc:spChg>
      </pc:sldChg>
      <pc:sldChg chg="modSp ord">
        <pc:chgData name="Rachel" userId="d690fc3b-a534-4b83-83ce-8483c30c82a7" providerId="ADAL" clId="{5CA42340-488B-4AE0-9AC5-EC12BFA6BED3}" dt="2024-09-07T19:27:08.623" v="11744"/>
        <pc:sldMkLst>
          <pc:docMk/>
          <pc:sldMk cId="2317527063" sldId="259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317527063" sldId="259"/>
            <ac:spMk id="2" creationId="{7048BBFD-A3D7-AACE-9341-000C08EA1594}"/>
          </ac:spMkLst>
        </pc:spChg>
      </pc:sldChg>
      <pc:sldChg chg="addSp delSp modSp mod setBg">
        <pc:chgData name="Rachel" userId="d690fc3b-a534-4b83-83ce-8483c30c82a7" providerId="ADAL" clId="{5CA42340-488B-4AE0-9AC5-EC12BFA6BED3}" dt="2024-09-07T19:29:37.947" v="11867" actId="26606"/>
        <pc:sldMkLst>
          <pc:docMk/>
          <pc:sldMk cId="3614657403" sldId="260"/>
        </pc:sldMkLst>
        <pc:spChg chg="mod">
          <ac:chgData name="Rachel" userId="d690fc3b-a534-4b83-83ce-8483c30c82a7" providerId="ADAL" clId="{5CA42340-488B-4AE0-9AC5-EC12BFA6BED3}" dt="2024-09-07T19:29:37.947" v="11867" actId="26606"/>
          <ac:spMkLst>
            <pc:docMk/>
            <pc:sldMk cId="3614657403" sldId="260"/>
            <ac:spMk id="2" creationId="{B4FDA8DA-66D8-73EA-20AF-3359EAC85E64}"/>
          </ac:spMkLst>
        </pc:spChg>
        <pc:spChg chg="mod">
          <ac:chgData name="Rachel" userId="d690fc3b-a534-4b83-83ce-8483c30c82a7" providerId="ADAL" clId="{5CA42340-488B-4AE0-9AC5-EC12BFA6BED3}" dt="2024-09-07T19:29:37.947" v="11867" actId="26606"/>
          <ac:spMkLst>
            <pc:docMk/>
            <pc:sldMk cId="3614657403" sldId="260"/>
            <ac:spMk id="4" creationId="{85212663-C41F-75FD-2C98-2B26259A49B5}"/>
          </ac:spMkLst>
        </pc:spChg>
        <pc:spChg chg="add del">
          <ac:chgData name="Rachel" userId="d690fc3b-a534-4b83-83ce-8483c30c82a7" providerId="ADAL" clId="{5CA42340-488B-4AE0-9AC5-EC12BFA6BED3}" dt="2024-09-07T19:29:37.947" v="11867" actId="26606"/>
          <ac:spMkLst>
            <pc:docMk/>
            <pc:sldMk cId="3614657403" sldId="260"/>
            <ac:spMk id="13" creationId="{F13C74B1-5B17-4795-BED0-7140497B445A}"/>
          </ac:spMkLst>
        </pc:spChg>
        <pc:spChg chg="add del">
          <ac:chgData name="Rachel" userId="d690fc3b-a534-4b83-83ce-8483c30c82a7" providerId="ADAL" clId="{5CA42340-488B-4AE0-9AC5-EC12BFA6BED3}" dt="2024-09-07T19:29:37.947" v="11867" actId="26606"/>
          <ac:spMkLst>
            <pc:docMk/>
            <pc:sldMk cId="3614657403" sldId="260"/>
            <ac:spMk id="15" creationId="{D4974D33-8DC5-464E-8C6D-BE58F0669C17}"/>
          </ac:spMkLst>
        </pc:spChg>
        <pc:picChg chg="mod ord">
          <ac:chgData name="Rachel" userId="d690fc3b-a534-4b83-83ce-8483c30c82a7" providerId="ADAL" clId="{5CA42340-488B-4AE0-9AC5-EC12BFA6BED3}" dt="2024-09-07T19:29:37.947" v="11867" actId="26606"/>
          <ac:picMkLst>
            <pc:docMk/>
            <pc:sldMk cId="3614657403" sldId="260"/>
            <ac:picMk id="8" creationId="{8D5BD1C8-389D-082E-2119-321DAC9B7E2B}"/>
          </ac:picMkLst>
        </pc:picChg>
      </pc:sldChg>
      <pc:sldChg chg="addSp delSp modSp mod setBg">
        <pc:chgData name="Rachel" userId="d690fc3b-a534-4b83-83ce-8483c30c82a7" providerId="ADAL" clId="{5CA42340-488B-4AE0-9AC5-EC12BFA6BED3}" dt="2024-09-07T19:29:33.807" v="11866" actId="26606"/>
        <pc:sldMkLst>
          <pc:docMk/>
          <pc:sldMk cId="268155197" sldId="261"/>
        </pc:sldMkLst>
        <pc:spChg chg="mod">
          <ac:chgData name="Rachel" userId="d690fc3b-a534-4b83-83ce-8483c30c82a7" providerId="ADAL" clId="{5CA42340-488B-4AE0-9AC5-EC12BFA6BED3}" dt="2024-09-07T19:29:33.807" v="11866" actId="26606"/>
          <ac:spMkLst>
            <pc:docMk/>
            <pc:sldMk cId="268155197" sldId="261"/>
            <ac:spMk id="2" creationId="{BA4076C9-9D0D-E38F-E997-1A41849A8B90}"/>
          </ac:spMkLst>
        </pc:spChg>
        <pc:spChg chg="mod">
          <ac:chgData name="Rachel" userId="d690fc3b-a534-4b83-83ce-8483c30c82a7" providerId="ADAL" clId="{5CA42340-488B-4AE0-9AC5-EC12BFA6BED3}" dt="2024-09-07T19:29:33.807" v="11866" actId="26606"/>
          <ac:spMkLst>
            <pc:docMk/>
            <pc:sldMk cId="268155197" sldId="261"/>
            <ac:spMk id="4" creationId="{2AB73D90-BE18-FC15-02AE-F9827B054C98}"/>
          </ac:spMkLst>
        </pc:spChg>
        <pc:spChg chg="add del">
          <ac:chgData name="Rachel" userId="d690fc3b-a534-4b83-83ce-8483c30c82a7" providerId="ADAL" clId="{5CA42340-488B-4AE0-9AC5-EC12BFA6BED3}" dt="2024-09-07T19:29:33.807" v="11866" actId="26606"/>
          <ac:spMkLst>
            <pc:docMk/>
            <pc:sldMk cId="268155197" sldId="261"/>
            <ac:spMk id="11" creationId="{201CC55D-ED54-4C5C-95E6-10947BD1103B}"/>
          </ac:spMkLst>
        </pc:spChg>
        <pc:spChg chg="add del">
          <ac:chgData name="Rachel" userId="d690fc3b-a534-4b83-83ce-8483c30c82a7" providerId="ADAL" clId="{5CA42340-488B-4AE0-9AC5-EC12BFA6BED3}" dt="2024-09-07T19:29:33.807" v="11866" actId="26606"/>
          <ac:spMkLst>
            <pc:docMk/>
            <pc:sldMk cId="268155197" sldId="261"/>
            <ac:spMk id="17" creationId="{3873B707-463F-40B0-8227-E8CC6C67EB25}"/>
          </ac:spMkLst>
        </pc:spChg>
        <pc:spChg chg="add del">
          <ac:chgData name="Rachel" userId="d690fc3b-a534-4b83-83ce-8483c30c82a7" providerId="ADAL" clId="{5CA42340-488B-4AE0-9AC5-EC12BFA6BED3}" dt="2024-09-07T19:29:33.807" v="11866" actId="26606"/>
          <ac:spMkLst>
            <pc:docMk/>
            <pc:sldMk cId="268155197" sldId="261"/>
            <ac:spMk id="19" creationId="{C13237C8-E62C-4F0D-A318-BD6FB6C2D138}"/>
          </ac:spMkLst>
        </pc:spChg>
        <pc:spChg chg="add del">
          <ac:chgData name="Rachel" userId="d690fc3b-a534-4b83-83ce-8483c30c82a7" providerId="ADAL" clId="{5CA42340-488B-4AE0-9AC5-EC12BFA6BED3}" dt="2024-09-07T19:29:33.807" v="11866" actId="26606"/>
          <ac:spMkLst>
            <pc:docMk/>
            <pc:sldMk cId="268155197" sldId="261"/>
            <ac:spMk id="21" creationId="{19C9EAEA-39D0-4B0E-A0EB-51E7B26740B1}"/>
          </ac:spMkLst>
        </pc:spChg>
        <pc:grpChg chg="add del">
          <ac:chgData name="Rachel" userId="d690fc3b-a534-4b83-83ce-8483c30c82a7" providerId="ADAL" clId="{5CA42340-488B-4AE0-9AC5-EC12BFA6BED3}" dt="2024-09-07T19:29:33.807" v="11866" actId="26606"/>
          <ac:grpSpMkLst>
            <pc:docMk/>
            <pc:sldMk cId="268155197" sldId="261"/>
            <ac:grpSpMk id="13" creationId="{1DE889C7-FAD6-4397-98E2-05D503484459}"/>
          </ac:grpSpMkLst>
        </pc:grpChg>
        <pc:picChg chg="mod ord">
          <ac:chgData name="Rachel" userId="d690fc3b-a534-4b83-83ce-8483c30c82a7" providerId="ADAL" clId="{5CA42340-488B-4AE0-9AC5-EC12BFA6BED3}" dt="2024-09-07T19:29:33.807" v="11866" actId="26606"/>
          <ac:picMkLst>
            <pc:docMk/>
            <pc:sldMk cId="268155197" sldId="261"/>
            <ac:picMk id="6" creationId="{B9C1A6E5-C600-9BB4-26EC-10A08394367E}"/>
          </ac:picMkLst>
        </pc:picChg>
      </pc:sldChg>
      <pc:sldChg chg="addSp delSp modSp mod setBg">
        <pc:chgData name="Rachel" userId="d690fc3b-a534-4b83-83ce-8483c30c82a7" providerId="ADAL" clId="{5CA42340-488B-4AE0-9AC5-EC12BFA6BED3}" dt="2024-09-07T19:29:32.683" v="11865" actId="26606"/>
        <pc:sldMkLst>
          <pc:docMk/>
          <pc:sldMk cId="3537503290" sldId="262"/>
        </pc:sldMkLst>
        <pc:spChg chg="mod">
          <ac:chgData name="Rachel" userId="d690fc3b-a534-4b83-83ce-8483c30c82a7" providerId="ADAL" clId="{5CA42340-488B-4AE0-9AC5-EC12BFA6BED3}" dt="2024-09-07T19:29:32.683" v="11865" actId="26606"/>
          <ac:spMkLst>
            <pc:docMk/>
            <pc:sldMk cId="3537503290" sldId="262"/>
            <ac:spMk id="2" creationId="{3DAC35B3-6F5E-E996-20DD-65AA0937CE86}"/>
          </ac:spMkLst>
        </pc:spChg>
        <pc:spChg chg="mod">
          <ac:chgData name="Rachel" userId="d690fc3b-a534-4b83-83ce-8483c30c82a7" providerId="ADAL" clId="{5CA42340-488B-4AE0-9AC5-EC12BFA6BED3}" dt="2024-09-07T19:29:32.683" v="11865" actId="26606"/>
          <ac:spMkLst>
            <pc:docMk/>
            <pc:sldMk cId="3537503290" sldId="262"/>
            <ac:spMk id="4" creationId="{474183C2-C9E5-6B56-E6B0-634A37ED4AAE}"/>
          </ac:spMkLst>
        </pc:spChg>
        <pc:spChg chg="add del">
          <ac:chgData name="Rachel" userId="d690fc3b-a534-4b83-83ce-8483c30c82a7" providerId="ADAL" clId="{5CA42340-488B-4AE0-9AC5-EC12BFA6BED3}" dt="2024-09-07T19:28:24.340" v="11859" actId="26606"/>
          <ac:spMkLst>
            <pc:docMk/>
            <pc:sldMk cId="3537503290" sldId="262"/>
            <ac:spMk id="11" creationId="{B210AC1D-4063-4C6E-9528-FA9C4C0C18E6}"/>
          </ac:spMkLst>
        </pc:spChg>
        <pc:spChg chg="add del">
          <ac:chgData name="Rachel" userId="d690fc3b-a534-4b83-83ce-8483c30c82a7" providerId="ADAL" clId="{5CA42340-488B-4AE0-9AC5-EC12BFA6BED3}" dt="2024-09-07T19:28:24.340" v="11859" actId="26606"/>
          <ac:spMkLst>
            <pc:docMk/>
            <pc:sldMk cId="3537503290" sldId="262"/>
            <ac:spMk id="13" creationId="{02F8C595-E68C-4306-AED8-DC7826A0A506}"/>
          </ac:spMkLst>
        </pc:spChg>
        <pc:spChg chg="add del">
          <ac:chgData name="Rachel" userId="d690fc3b-a534-4b83-83ce-8483c30c82a7" providerId="ADAL" clId="{5CA42340-488B-4AE0-9AC5-EC12BFA6BED3}" dt="2024-09-07T19:29:32.683" v="11865" actId="26606"/>
          <ac:spMkLst>
            <pc:docMk/>
            <pc:sldMk cId="3537503290" sldId="262"/>
            <ac:spMk id="17" creationId="{3873B707-463F-40B0-8227-E8CC6C67EB25}"/>
          </ac:spMkLst>
        </pc:spChg>
        <pc:spChg chg="add del">
          <ac:chgData name="Rachel" userId="d690fc3b-a534-4b83-83ce-8483c30c82a7" providerId="ADAL" clId="{5CA42340-488B-4AE0-9AC5-EC12BFA6BED3}" dt="2024-09-07T19:29:32.683" v="11865" actId="26606"/>
          <ac:spMkLst>
            <pc:docMk/>
            <pc:sldMk cId="3537503290" sldId="262"/>
            <ac:spMk id="18" creationId="{201CC55D-ED54-4C5C-95E6-10947BD1103B}"/>
          </ac:spMkLst>
        </pc:spChg>
        <pc:spChg chg="add del">
          <ac:chgData name="Rachel" userId="d690fc3b-a534-4b83-83ce-8483c30c82a7" providerId="ADAL" clId="{5CA42340-488B-4AE0-9AC5-EC12BFA6BED3}" dt="2024-09-07T19:29:32.683" v="11865" actId="26606"/>
          <ac:spMkLst>
            <pc:docMk/>
            <pc:sldMk cId="3537503290" sldId="262"/>
            <ac:spMk id="19" creationId="{C13237C8-E62C-4F0D-A318-BD6FB6C2D138}"/>
          </ac:spMkLst>
        </pc:spChg>
        <pc:spChg chg="add del">
          <ac:chgData name="Rachel" userId="d690fc3b-a534-4b83-83ce-8483c30c82a7" providerId="ADAL" clId="{5CA42340-488B-4AE0-9AC5-EC12BFA6BED3}" dt="2024-09-07T19:29:32.683" v="11865" actId="26606"/>
          <ac:spMkLst>
            <pc:docMk/>
            <pc:sldMk cId="3537503290" sldId="262"/>
            <ac:spMk id="21" creationId="{19C9EAEA-39D0-4B0E-A0EB-51E7B26740B1}"/>
          </ac:spMkLst>
        </pc:spChg>
        <pc:grpChg chg="add del">
          <ac:chgData name="Rachel" userId="d690fc3b-a534-4b83-83ce-8483c30c82a7" providerId="ADAL" clId="{5CA42340-488B-4AE0-9AC5-EC12BFA6BED3}" dt="2024-09-07T19:28:33.114" v="11861" actId="26606"/>
          <ac:grpSpMkLst>
            <pc:docMk/>
            <pc:sldMk cId="3537503290" sldId="262"/>
            <ac:grpSpMk id="15" creationId="{434FA563-76F6-CDCF-AEA0-A7B78E44647B}"/>
          </ac:grpSpMkLst>
        </pc:grpChg>
        <pc:grpChg chg="add del">
          <ac:chgData name="Rachel" userId="d690fc3b-a534-4b83-83ce-8483c30c82a7" providerId="ADAL" clId="{5CA42340-488B-4AE0-9AC5-EC12BFA6BED3}" dt="2024-09-07T19:29:32.683" v="11865" actId="26606"/>
          <ac:grpSpMkLst>
            <pc:docMk/>
            <pc:sldMk cId="3537503290" sldId="262"/>
            <ac:grpSpMk id="20" creationId="{1DE889C7-FAD6-4397-98E2-05D503484459}"/>
          </ac:grpSpMkLst>
        </pc:grpChg>
        <pc:picChg chg="mod ord">
          <ac:chgData name="Rachel" userId="d690fc3b-a534-4b83-83ce-8483c30c82a7" providerId="ADAL" clId="{5CA42340-488B-4AE0-9AC5-EC12BFA6BED3}" dt="2024-09-07T19:29:32.683" v="11865" actId="26606"/>
          <ac:picMkLst>
            <pc:docMk/>
            <pc:sldMk cId="3537503290" sldId="262"/>
            <ac:picMk id="6" creationId="{C1774B62-39EF-4283-B0BD-80913977706E}"/>
          </ac:picMkLst>
        </pc:picChg>
      </pc:sldChg>
      <pc:sldChg chg="addSp delSp modSp mod setBg">
        <pc:chgData name="Rachel" userId="d690fc3b-a534-4b83-83ce-8483c30c82a7" providerId="ADAL" clId="{5CA42340-488B-4AE0-9AC5-EC12BFA6BED3}" dt="2024-09-07T19:29:20.139" v="11864" actId="26606"/>
        <pc:sldMkLst>
          <pc:docMk/>
          <pc:sldMk cId="290911744" sldId="263"/>
        </pc:sldMkLst>
        <pc:spChg chg="mod">
          <ac:chgData name="Rachel" userId="d690fc3b-a534-4b83-83ce-8483c30c82a7" providerId="ADAL" clId="{5CA42340-488B-4AE0-9AC5-EC12BFA6BED3}" dt="2024-09-07T19:29:20.139" v="11864" actId="26606"/>
          <ac:spMkLst>
            <pc:docMk/>
            <pc:sldMk cId="290911744" sldId="263"/>
            <ac:spMk id="2" creationId="{5B42AFC0-C32B-6B21-83FE-4CA97B4C2FAC}"/>
          </ac:spMkLst>
        </pc:spChg>
        <pc:spChg chg="mod">
          <ac:chgData name="Rachel" userId="d690fc3b-a534-4b83-83ce-8483c30c82a7" providerId="ADAL" clId="{5CA42340-488B-4AE0-9AC5-EC12BFA6BED3}" dt="2024-09-07T19:29:20.139" v="11864" actId="26606"/>
          <ac:spMkLst>
            <pc:docMk/>
            <pc:sldMk cId="290911744" sldId="263"/>
            <ac:spMk id="3" creationId="{3D96E498-BF97-DB3F-2339-DBFD9D628E5A}"/>
          </ac:spMkLst>
        </pc:spChg>
        <pc:spChg chg="add del">
          <ac:chgData name="Rachel" userId="d690fc3b-a534-4b83-83ce-8483c30c82a7" providerId="ADAL" clId="{5CA42340-488B-4AE0-9AC5-EC12BFA6BED3}" dt="2024-09-07T19:29:20.139" v="11864" actId="26606"/>
          <ac:spMkLst>
            <pc:docMk/>
            <pc:sldMk cId="290911744" sldId="263"/>
            <ac:spMk id="11" creationId="{D009D6D5-DAC2-4A8B-A17A-E206B9012D09}"/>
          </ac:spMkLst>
        </pc:spChg>
        <pc:picChg chg="mod">
          <ac:chgData name="Rachel" userId="d690fc3b-a534-4b83-83ce-8483c30c82a7" providerId="ADAL" clId="{5CA42340-488B-4AE0-9AC5-EC12BFA6BED3}" dt="2024-09-07T19:29:20.139" v="11864" actId="26606"/>
          <ac:picMkLst>
            <pc:docMk/>
            <pc:sldMk cId="290911744" sldId="263"/>
            <ac:picMk id="6" creationId="{3EB772C1-E330-10C0-E72F-E077FE24912F}"/>
          </ac:picMkLst>
        </pc:pic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4274214272" sldId="264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4274214272" sldId="264"/>
            <ac:spMk id="2" creationId="{5B42AFC0-C32B-6B21-83FE-4CA97B4C2FAC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28576334" sldId="265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8576334" sldId="265"/>
            <ac:spMk id="2" creationId="{1CA83F3A-698C-3538-0CD1-DD6E577AB77C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4053018044" sldId="266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4053018044" sldId="266"/>
            <ac:spMk id="2" creationId="{BF189DEC-FC83-74D0-1872-A41727B596F1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2976127916" sldId="267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976127916" sldId="267"/>
            <ac:spMk id="2" creationId="{66B316BF-4082-2C7B-D5AE-280881AE1DBF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976127916" sldId="267"/>
            <ac:spMk id="4" creationId="{0AB54D9A-AB2C-C0AC-25BB-C4544B5EC13A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2743905092" sldId="268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743905092" sldId="268"/>
            <ac:spMk id="2" creationId="{78A5920C-E20D-C5CF-2DCF-1372EA1F9541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743905092" sldId="268"/>
            <ac:spMk id="3" creationId="{60671324-90AC-5A53-C585-AC3D47435082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1601262397" sldId="269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601262397" sldId="269"/>
            <ac:spMk id="2" creationId="{AFAD2776-97E2-8854-2D2E-C19D08C39527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1265837897" sldId="270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265837897" sldId="270"/>
            <ac:spMk id="2" creationId="{8AB1E3A1-4604-CCA1-3F52-66F3B33B8E5F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265837897" sldId="270"/>
            <ac:spMk id="3" creationId="{7A38AEEB-6236-AEDC-8F58-A561335FD378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939842359" sldId="271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939842359" sldId="271"/>
            <ac:spMk id="2" creationId="{D5D1F1D9-5E85-CAB9-124A-D21DF63EEAC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939842359" sldId="271"/>
            <ac:spMk id="3" creationId="{116B2734-E34B-D6FB-DDA2-6E1757DFAB32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1593744736" sldId="272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593744736" sldId="272"/>
            <ac:spMk id="2" creationId="{9471FE04-713A-D97B-6911-73C22B7DAE88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4240245724" sldId="273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4240245724" sldId="273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4240245724" sldId="273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4240245724" sldId="273"/>
            <ac:spMk id="4" creationId="{836E4D1A-B876-06B1-3552-1E7BF65BC146}"/>
          </ac:spMkLst>
        </pc:spChg>
      </pc:sldChg>
      <pc:sldChg chg="modSp">
        <pc:chgData name="Rachel" userId="d690fc3b-a534-4b83-83ce-8483c30c82a7" providerId="ADAL" clId="{5CA42340-488B-4AE0-9AC5-EC12BFA6BED3}" dt="2024-09-07T19:26:12.200" v="11733"/>
        <pc:sldMkLst>
          <pc:docMk/>
          <pc:sldMk cId="2097938045" sldId="274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097938045" sldId="274"/>
            <ac:spMk id="2" creationId="{8D220423-3926-8E05-1D7C-1608CC0DEE5B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097938045" sldId="274"/>
            <ac:spMk id="3" creationId="{C62C6382-2ECF-1DAA-FF87-0DC7DD049C0A}"/>
          </ac:spMkLst>
        </pc:spChg>
      </pc:sldChg>
      <pc:sldChg chg="addSp delSp modSp mod modNotesTx">
        <pc:chgData name="Rachel" userId="d690fc3b-a534-4b83-83ce-8483c30c82a7" providerId="ADAL" clId="{5CA42340-488B-4AE0-9AC5-EC12BFA6BED3}" dt="2024-09-07T19:43:04.832" v="12029" actId="1076"/>
        <pc:sldMkLst>
          <pc:docMk/>
          <pc:sldMk cId="3356012362" sldId="275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356012362" sldId="275"/>
            <ac:spMk id="2" creationId="{D8F1FA22-B2DF-CC03-53E3-4FD3A952AD61}"/>
          </ac:spMkLst>
        </pc:spChg>
        <pc:spChg chg="del">
          <ac:chgData name="Rachel" userId="d690fc3b-a534-4b83-83ce-8483c30c82a7" providerId="ADAL" clId="{5CA42340-488B-4AE0-9AC5-EC12BFA6BED3}" dt="2024-08-25T13:40:45.419" v="409" actId="478"/>
          <ac:spMkLst>
            <pc:docMk/>
            <pc:sldMk cId="3356012362" sldId="275"/>
            <ac:spMk id="3" creationId="{73996CB2-579B-4FB8-BCB9-50CC64486964}"/>
          </ac:spMkLst>
        </pc:spChg>
        <pc:spChg chg="mod">
          <ac:chgData name="Rachel" userId="d690fc3b-a534-4b83-83ce-8483c30c82a7" providerId="ADAL" clId="{5CA42340-488B-4AE0-9AC5-EC12BFA6BED3}" dt="2024-09-07T19:43:04.832" v="12029" actId="1076"/>
          <ac:spMkLst>
            <pc:docMk/>
            <pc:sldMk cId="3356012362" sldId="275"/>
            <ac:spMk id="4" creationId="{58575CB1-CBD9-3501-38C1-F6E5C70999F8}"/>
          </ac:spMkLst>
        </pc:spChg>
        <pc:spChg chg="add del mod">
          <ac:chgData name="Rachel" userId="d690fc3b-a534-4b83-83ce-8483c30c82a7" providerId="ADAL" clId="{5CA42340-488B-4AE0-9AC5-EC12BFA6BED3}" dt="2024-08-25T13:40:49.738" v="410" actId="478"/>
          <ac:spMkLst>
            <pc:docMk/>
            <pc:sldMk cId="3356012362" sldId="275"/>
            <ac:spMk id="6" creationId="{49F11C77-171E-3530-E509-8612280F7CB5}"/>
          </ac:spMkLst>
        </pc:spChg>
        <pc:picChg chg="add mod">
          <ac:chgData name="Rachel" userId="d690fc3b-a534-4b83-83ce-8483c30c82a7" providerId="ADAL" clId="{5CA42340-488B-4AE0-9AC5-EC12BFA6BED3}" dt="2024-09-07T19:43:00.173" v="12028" actId="1076"/>
          <ac:picMkLst>
            <pc:docMk/>
            <pc:sldMk cId="3356012362" sldId="275"/>
            <ac:picMk id="8" creationId="{23EB1483-2F5A-853E-4CFE-6321F8964994}"/>
          </ac:picMkLst>
        </pc:picChg>
      </pc:sldChg>
      <pc:sldChg chg="addSp delSp modSp mod modNotesTx">
        <pc:chgData name="Rachel" userId="d690fc3b-a534-4b83-83ce-8483c30c82a7" providerId="ADAL" clId="{5CA42340-488B-4AE0-9AC5-EC12BFA6BED3}" dt="2024-09-07T19:26:12.200" v="11733"/>
        <pc:sldMkLst>
          <pc:docMk/>
          <pc:sldMk cId="3806847700" sldId="276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806847700" sldId="276"/>
            <ac:spMk id="2" creationId="{C8ADE5C2-F46A-A691-459F-2ACDA8AFB2C7}"/>
          </ac:spMkLst>
        </pc:spChg>
        <pc:spChg chg="del">
          <ac:chgData name="Rachel" userId="d690fc3b-a534-4b83-83ce-8483c30c82a7" providerId="ADAL" clId="{5CA42340-488B-4AE0-9AC5-EC12BFA6BED3}" dt="2024-08-25T13:43:15.798" v="435" actId="478"/>
          <ac:spMkLst>
            <pc:docMk/>
            <pc:sldMk cId="3806847700" sldId="276"/>
            <ac:spMk id="3" creationId="{163F130F-C6E8-B2F9-1B64-51AC119D4C58}"/>
          </ac:spMkLst>
        </pc:spChg>
        <pc:spChg chg="mod">
          <ac:chgData name="Rachel" userId="d690fc3b-a534-4b83-83ce-8483c30c82a7" providerId="ADAL" clId="{5CA42340-488B-4AE0-9AC5-EC12BFA6BED3}" dt="2024-08-25T13:49:14.179" v="893" actId="20577"/>
          <ac:spMkLst>
            <pc:docMk/>
            <pc:sldMk cId="3806847700" sldId="276"/>
            <ac:spMk id="4" creationId="{85C15E8A-CD81-BD74-05EC-B57F3430B061}"/>
          </ac:spMkLst>
        </pc:spChg>
        <pc:spChg chg="add del mod">
          <ac:chgData name="Rachel" userId="d690fc3b-a534-4b83-83ce-8483c30c82a7" providerId="ADAL" clId="{5CA42340-488B-4AE0-9AC5-EC12BFA6BED3}" dt="2024-08-25T13:43:19.018" v="436" actId="478"/>
          <ac:spMkLst>
            <pc:docMk/>
            <pc:sldMk cId="3806847700" sldId="276"/>
            <ac:spMk id="6" creationId="{3353B0D1-08FC-FF5B-C2B4-3059BD6235E3}"/>
          </ac:spMkLst>
        </pc:spChg>
        <pc:picChg chg="add mod">
          <ac:chgData name="Rachel" userId="d690fc3b-a534-4b83-83ce-8483c30c82a7" providerId="ADAL" clId="{5CA42340-488B-4AE0-9AC5-EC12BFA6BED3}" dt="2024-08-25T13:44:22.040" v="448" actId="1076"/>
          <ac:picMkLst>
            <pc:docMk/>
            <pc:sldMk cId="3806847700" sldId="276"/>
            <ac:picMk id="8" creationId="{00DB9189-F4D7-34C9-3D4D-CDED4FA28874}"/>
          </ac:picMkLst>
        </pc:picChg>
      </pc:sldChg>
      <pc:sldChg chg="addSp delSp modSp mod modNotesTx">
        <pc:chgData name="Rachel" userId="d690fc3b-a534-4b83-83ce-8483c30c82a7" providerId="ADAL" clId="{5CA42340-488B-4AE0-9AC5-EC12BFA6BED3}" dt="2024-09-07T19:40:39.264" v="12001" actId="1076"/>
        <pc:sldMkLst>
          <pc:docMk/>
          <pc:sldMk cId="1376188366" sldId="277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376188366" sldId="277"/>
            <ac:spMk id="2" creationId="{AE2F5196-61CC-E8CF-886F-E09A0D415C3C}"/>
          </ac:spMkLst>
        </pc:spChg>
        <pc:spChg chg="del mod">
          <ac:chgData name="Rachel" userId="d690fc3b-a534-4b83-83ce-8483c30c82a7" providerId="ADAL" clId="{5CA42340-488B-4AE0-9AC5-EC12BFA6BED3}" dt="2024-08-25T13:58:05.215" v="1188" actId="478"/>
          <ac:spMkLst>
            <pc:docMk/>
            <pc:sldMk cId="1376188366" sldId="277"/>
            <ac:spMk id="3" creationId="{2913DB0F-FB12-6A5E-7307-5F8540471D14}"/>
          </ac:spMkLst>
        </pc:spChg>
        <pc:spChg chg="mod">
          <ac:chgData name="Rachel" userId="d690fc3b-a534-4b83-83ce-8483c30c82a7" providerId="ADAL" clId="{5CA42340-488B-4AE0-9AC5-EC12BFA6BED3}" dt="2024-09-07T19:40:37.354" v="12000" actId="1076"/>
          <ac:spMkLst>
            <pc:docMk/>
            <pc:sldMk cId="1376188366" sldId="277"/>
            <ac:spMk id="4" creationId="{A5927AB2-A720-D65B-D42D-79F7CA0252B8}"/>
          </ac:spMkLst>
        </pc:spChg>
        <pc:picChg chg="add mod">
          <ac:chgData name="Rachel" userId="d690fc3b-a534-4b83-83ce-8483c30c82a7" providerId="ADAL" clId="{5CA42340-488B-4AE0-9AC5-EC12BFA6BED3}" dt="2024-09-07T19:40:39.264" v="12001" actId="1076"/>
          <ac:picMkLst>
            <pc:docMk/>
            <pc:sldMk cId="1376188366" sldId="277"/>
            <ac:picMk id="6" creationId="{070DF46B-CD77-BD45-4E8D-3AA9709C4D93}"/>
          </ac:picMkLst>
        </pc:picChg>
      </pc:sldChg>
      <pc:sldChg chg="addSp modSp mod setBg">
        <pc:chgData name="Rachel" userId="d690fc3b-a534-4b83-83ce-8483c30c82a7" providerId="ADAL" clId="{5CA42340-488B-4AE0-9AC5-EC12BFA6BED3}" dt="2024-09-07T19:41:03.229" v="12005" actId="26606"/>
        <pc:sldMkLst>
          <pc:docMk/>
          <pc:sldMk cId="1853926771" sldId="279"/>
        </pc:sldMkLst>
        <pc:spChg chg="mod">
          <ac:chgData name="Rachel" userId="d690fc3b-a534-4b83-83ce-8483c30c82a7" providerId="ADAL" clId="{5CA42340-488B-4AE0-9AC5-EC12BFA6BED3}" dt="2024-09-07T19:41:03.229" v="12005" actId="26606"/>
          <ac:spMkLst>
            <pc:docMk/>
            <pc:sldMk cId="1853926771" sldId="279"/>
            <ac:spMk id="2" creationId="{667C98BF-296B-8D19-A403-3814A2F3BB72}"/>
          </ac:spMkLst>
        </pc:spChg>
        <pc:spChg chg="mod">
          <ac:chgData name="Rachel" userId="d690fc3b-a534-4b83-83ce-8483c30c82a7" providerId="ADAL" clId="{5CA42340-488B-4AE0-9AC5-EC12BFA6BED3}" dt="2024-09-07T19:41:03.229" v="12005" actId="26606"/>
          <ac:spMkLst>
            <pc:docMk/>
            <pc:sldMk cId="1853926771" sldId="279"/>
            <ac:spMk id="3" creationId="{0642613F-75B2-0B25-6D69-DF06E54BA5EE}"/>
          </ac:spMkLst>
        </pc:spChg>
        <pc:spChg chg="add">
          <ac:chgData name="Rachel" userId="d690fc3b-a534-4b83-83ce-8483c30c82a7" providerId="ADAL" clId="{5CA42340-488B-4AE0-9AC5-EC12BFA6BED3}" dt="2024-09-07T19:41:03.229" v="12005" actId="26606"/>
          <ac:spMkLst>
            <pc:docMk/>
            <pc:sldMk cId="1853926771" sldId="279"/>
            <ac:spMk id="8" creationId="{1EADCAF8-8823-4E89-8612-21029831A4B2}"/>
          </ac:spMkLst>
        </pc:spChg>
        <pc:spChg chg="add">
          <ac:chgData name="Rachel" userId="d690fc3b-a534-4b83-83ce-8483c30c82a7" providerId="ADAL" clId="{5CA42340-488B-4AE0-9AC5-EC12BFA6BED3}" dt="2024-09-07T19:41:03.229" v="12005" actId="26606"/>
          <ac:spMkLst>
            <pc:docMk/>
            <pc:sldMk cId="1853926771" sldId="279"/>
            <ac:spMk id="10" creationId="{28CA07B2-0819-4B62-9425-7A52BBDD7070}"/>
          </ac:spMkLst>
        </pc:spChg>
        <pc:grpChg chg="add">
          <ac:chgData name="Rachel" userId="d690fc3b-a534-4b83-83ce-8483c30c82a7" providerId="ADAL" clId="{5CA42340-488B-4AE0-9AC5-EC12BFA6BED3}" dt="2024-09-07T19:41:03.229" v="12005" actId="26606"/>
          <ac:grpSpMkLst>
            <pc:docMk/>
            <pc:sldMk cId="1853926771" sldId="279"/>
            <ac:grpSpMk id="12" creationId="{DA02BEE4-A5D4-40AF-882D-49D34B086FFF}"/>
          </ac:grpSpMkLst>
        </pc:grpChg>
      </pc:sldChg>
      <pc:sldChg chg="addSp delSp modSp mod setBg">
        <pc:chgData name="Rachel" userId="d690fc3b-a534-4b83-83ce-8483c30c82a7" providerId="ADAL" clId="{5CA42340-488B-4AE0-9AC5-EC12BFA6BED3}" dt="2024-09-07T19:40:53.176" v="12004" actId="26606"/>
        <pc:sldMkLst>
          <pc:docMk/>
          <pc:sldMk cId="1520738867" sldId="280"/>
        </pc:sldMkLst>
        <pc:spChg chg="mod">
          <ac:chgData name="Rachel" userId="d690fc3b-a534-4b83-83ce-8483c30c82a7" providerId="ADAL" clId="{5CA42340-488B-4AE0-9AC5-EC12BFA6BED3}" dt="2024-09-07T19:40:53.176" v="12004" actId="26606"/>
          <ac:spMkLst>
            <pc:docMk/>
            <pc:sldMk cId="1520738867" sldId="280"/>
            <ac:spMk id="2" creationId="{AAF28338-EED2-7044-EE06-FFBCAA301E70}"/>
          </ac:spMkLst>
        </pc:spChg>
        <pc:spChg chg="mod">
          <ac:chgData name="Rachel" userId="d690fc3b-a534-4b83-83ce-8483c30c82a7" providerId="ADAL" clId="{5CA42340-488B-4AE0-9AC5-EC12BFA6BED3}" dt="2024-09-07T19:40:53.176" v="12004" actId="26606"/>
          <ac:spMkLst>
            <pc:docMk/>
            <pc:sldMk cId="1520738867" sldId="280"/>
            <ac:spMk id="3" creationId="{97F2581F-3172-3B9A-4436-76EC1C031A53}"/>
          </ac:spMkLst>
        </pc:spChg>
        <pc:spChg chg="add del">
          <ac:chgData name="Rachel" userId="d690fc3b-a534-4b83-83ce-8483c30c82a7" providerId="ADAL" clId="{5CA42340-488B-4AE0-9AC5-EC12BFA6BED3}" dt="2024-09-07T19:40:53.166" v="12003" actId="26606"/>
          <ac:spMkLst>
            <pc:docMk/>
            <pc:sldMk cId="1520738867" sldId="280"/>
            <ac:spMk id="8" creationId="{6F5A5072-7B47-4D32-B52A-4EBBF590B8A5}"/>
          </ac:spMkLst>
        </pc:spChg>
        <pc:spChg chg="add del">
          <ac:chgData name="Rachel" userId="d690fc3b-a534-4b83-83ce-8483c30c82a7" providerId="ADAL" clId="{5CA42340-488B-4AE0-9AC5-EC12BFA6BED3}" dt="2024-09-07T19:40:53.166" v="12003" actId="26606"/>
          <ac:spMkLst>
            <pc:docMk/>
            <pc:sldMk cId="1520738867" sldId="280"/>
            <ac:spMk id="10" creationId="{9715DAF0-AE1B-46C9-8A6B-DB2AA05AB91D}"/>
          </ac:spMkLst>
        </pc:spChg>
        <pc:spChg chg="add del">
          <ac:chgData name="Rachel" userId="d690fc3b-a534-4b83-83ce-8483c30c82a7" providerId="ADAL" clId="{5CA42340-488B-4AE0-9AC5-EC12BFA6BED3}" dt="2024-09-07T19:40:53.166" v="12003" actId="26606"/>
          <ac:spMkLst>
            <pc:docMk/>
            <pc:sldMk cId="1520738867" sldId="280"/>
            <ac:spMk id="12" creationId="{6016219D-510E-4184-9090-6D5578A87BD1}"/>
          </ac:spMkLst>
        </pc:spChg>
        <pc:spChg chg="add del">
          <ac:chgData name="Rachel" userId="d690fc3b-a534-4b83-83ce-8483c30c82a7" providerId="ADAL" clId="{5CA42340-488B-4AE0-9AC5-EC12BFA6BED3}" dt="2024-09-07T19:40:53.166" v="12003" actId="26606"/>
          <ac:spMkLst>
            <pc:docMk/>
            <pc:sldMk cId="1520738867" sldId="280"/>
            <ac:spMk id="14" creationId="{AFF4A713-7B75-4B21-90D7-5AB19547C728}"/>
          </ac:spMkLst>
        </pc:spChg>
        <pc:spChg chg="add del">
          <ac:chgData name="Rachel" userId="d690fc3b-a534-4b83-83ce-8483c30c82a7" providerId="ADAL" clId="{5CA42340-488B-4AE0-9AC5-EC12BFA6BED3}" dt="2024-09-07T19:40:53.166" v="12003" actId="26606"/>
          <ac:spMkLst>
            <pc:docMk/>
            <pc:sldMk cId="1520738867" sldId="280"/>
            <ac:spMk id="16" creationId="{DC631C0B-6DA6-4E57-8231-CE32B3434A7E}"/>
          </ac:spMkLst>
        </pc:spChg>
        <pc:spChg chg="add del">
          <ac:chgData name="Rachel" userId="d690fc3b-a534-4b83-83ce-8483c30c82a7" providerId="ADAL" clId="{5CA42340-488B-4AE0-9AC5-EC12BFA6BED3}" dt="2024-09-07T19:40:53.166" v="12003" actId="26606"/>
          <ac:spMkLst>
            <pc:docMk/>
            <pc:sldMk cId="1520738867" sldId="280"/>
            <ac:spMk id="18" creationId="{C29501E6-A978-4A61-9689-9085AF97A53A}"/>
          </ac:spMkLst>
        </pc:spChg>
        <pc:spChg chg="add">
          <ac:chgData name="Rachel" userId="d690fc3b-a534-4b83-83ce-8483c30c82a7" providerId="ADAL" clId="{5CA42340-488B-4AE0-9AC5-EC12BFA6BED3}" dt="2024-09-07T19:40:53.176" v="12004" actId="26606"/>
          <ac:spMkLst>
            <pc:docMk/>
            <pc:sldMk cId="1520738867" sldId="280"/>
            <ac:spMk id="20" creationId="{1EADCAF8-8823-4E89-8612-21029831A4B2}"/>
          </ac:spMkLst>
        </pc:spChg>
        <pc:spChg chg="add">
          <ac:chgData name="Rachel" userId="d690fc3b-a534-4b83-83ce-8483c30c82a7" providerId="ADAL" clId="{5CA42340-488B-4AE0-9AC5-EC12BFA6BED3}" dt="2024-09-07T19:40:53.176" v="12004" actId="26606"/>
          <ac:spMkLst>
            <pc:docMk/>
            <pc:sldMk cId="1520738867" sldId="280"/>
            <ac:spMk id="21" creationId="{28CA07B2-0819-4B62-9425-7A52BBDD7070}"/>
          </ac:spMkLst>
        </pc:spChg>
        <pc:grpChg chg="add">
          <ac:chgData name="Rachel" userId="d690fc3b-a534-4b83-83ce-8483c30c82a7" providerId="ADAL" clId="{5CA42340-488B-4AE0-9AC5-EC12BFA6BED3}" dt="2024-09-07T19:40:53.176" v="12004" actId="26606"/>
          <ac:grpSpMkLst>
            <pc:docMk/>
            <pc:sldMk cId="1520738867" sldId="280"/>
            <ac:grpSpMk id="22" creationId="{DA02BEE4-A5D4-40AF-882D-49D34B086FFF}"/>
          </ac:grpSpMkLst>
        </pc:grpChg>
      </pc:sldChg>
      <pc:sldChg chg="modSp mod modNotesTx">
        <pc:chgData name="Rachel" userId="d690fc3b-a534-4b83-83ce-8483c30c82a7" providerId="ADAL" clId="{5CA42340-488B-4AE0-9AC5-EC12BFA6BED3}" dt="2024-09-07T19:26:12.200" v="11733"/>
        <pc:sldMkLst>
          <pc:docMk/>
          <pc:sldMk cId="2405679166" sldId="281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405679166" sldId="281"/>
            <ac:spMk id="2" creationId="{97812B1C-632E-2FEF-3F93-75A7C8EBCF5A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405679166" sldId="281"/>
            <ac:spMk id="3" creationId="{14F7204A-E10F-A6AC-7591-00B813540834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405679166" sldId="281"/>
            <ac:spMk id="4" creationId="{17222696-7B3D-A8BB-FEEA-AE0899C62CC6}"/>
          </ac:spMkLst>
        </pc:spChg>
      </pc:sldChg>
      <pc:sldChg chg="addSp delSp modSp mod modNotesTx">
        <pc:chgData name="Rachel" userId="d690fc3b-a534-4b83-83ce-8483c30c82a7" providerId="ADAL" clId="{5CA42340-488B-4AE0-9AC5-EC12BFA6BED3}" dt="2024-09-07T19:26:12.200" v="11733"/>
        <pc:sldMkLst>
          <pc:docMk/>
          <pc:sldMk cId="2917412716" sldId="282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917412716" sldId="282"/>
            <ac:spMk id="2" creationId="{C22E0813-9A83-1068-6E5A-168D0AE2C976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917412716" sldId="282"/>
            <ac:spMk id="3" creationId="{8ECC2F07-64D7-11AA-A1F2-4AE5D32BBFE1}"/>
          </ac:spMkLst>
        </pc:spChg>
        <pc:spChg chg="del">
          <ac:chgData name="Rachel" userId="d690fc3b-a534-4b83-83ce-8483c30c82a7" providerId="ADAL" clId="{5CA42340-488B-4AE0-9AC5-EC12BFA6BED3}" dt="2024-08-25T15:10:22.256" v="6638" actId="478"/>
          <ac:spMkLst>
            <pc:docMk/>
            <pc:sldMk cId="2917412716" sldId="282"/>
            <ac:spMk id="4" creationId="{CC85E08E-48DC-9095-DFF0-FACD7B35C85E}"/>
          </ac:spMkLst>
        </pc:spChg>
        <pc:picChg chg="add mod">
          <ac:chgData name="Rachel" userId="d690fc3b-a534-4b83-83ce-8483c30c82a7" providerId="ADAL" clId="{5CA42340-488B-4AE0-9AC5-EC12BFA6BED3}" dt="2024-09-07T19:24:41.618" v="11700" actId="1076"/>
          <ac:picMkLst>
            <pc:docMk/>
            <pc:sldMk cId="2917412716" sldId="282"/>
            <ac:picMk id="5" creationId="{CAFF1A79-3A57-E806-1F9F-E06DA6DC5942}"/>
          </ac:picMkLst>
        </pc:picChg>
      </pc:sldChg>
      <pc:sldChg chg="addSp delSp modSp mod modNotesTx">
        <pc:chgData name="Rachel" userId="d690fc3b-a534-4b83-83ce-8483c30c82a7" providerId="ADAL" clId="{5CA42340-488B-4AE0-9AC5-EC12BFA6BED3}" dt="2024-09-07T19:26:12.200" v="11733"/>
        <pc:sldMkLst>
          <pc:docMk/>
          <pc:sldMk cId="1627154368" sldId="283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627154368" sldId="283"/>
            <ac:spMk id="2" creationId="{0DB6F468-FDE3-54FB-6269-C5D8172BCBFE}"/>
          </ac:spMkLst>
        </pc:spChg>
        <pc:spChg chg="mod">
          <ac:chgData name="Rachel" userId="d690fc3b-a534-4b83-83ce-8483c30c82a7" providerId="ADAL" clId="{5CA42340-488B-4AE0-9AC5-EC12BFA6BED3}" dt="2024-08-25T15:23:51.793" v="8330" actId="1076"/>
          <ac:spMkLst>
            <pc:docMk/>
            <pc:sldMk cId="1627154368" sldId="283"/>
            <ac:spMk id="3" creationId="{953FE081-CED0-D240-121C-BA47E2023C46}"/>
          </ac:spMkLst>
        </pc:spChg>
        <pc:spChg chg="del">
          <ac:chgData name="Rachel" userId="d690fc3b-a534-4b83-83ce-8483c30c82a7" providerId="ADAL" clId="{5CA42340-488B-4AE0-9AC5-EC12BFA6BED3}" dt="2024-08-25T15:20:34.460" v="8017"/>
          <ac:spMkLst>
            <pc:docMk/>
            <pc:sldMk cId="1627154368" sldId="283"/>
            <ac:spMk id="4" creationId="{D0354382-9C49-0D34-DB1F-E5709F9D482B}"/>
          </ac:spMkLst>
        </pc:spChg>
        <pc:picChg chg="add mod">
          <ac:chgData name="Rachel" userId="d690fc3b-a534-4b83-83ce-8483c30c82a7" providerId="ADAL" clId="{5CA42340-488B-4AE0-9AC5-EC12BFA6BED3}" dt="2024-08-25T15:23:55.330" v="8331" actId="1076"/>
          <ac:picMkLst>
            <pc:docMk/>
            <pc:sldMk cId="1627154368" sldId="283"/>
            <ac:picMk id="6" creationId="{6EB1B1FC-6CC1-0142-68DB-5319993EAA82}"/>
          </ac:picMkLst>
        </pc:picChg>
      </pc:sldChg>
      <pc:sldChg chg="addSp delSp modSp mod modNotesTx">
        <pc:chgData name="Rachel" userId="d690fc3b-a534-4b83-83ce-8483c30c82a7" providerId="ADAL" clId="{5CA42340-488B-4AE0-9AC5-EC12BFA6BED3}" dt="2024-09-07T19:26:12.200" v="11733"/>
        <pc:sldMkLst>
          <pc:docMk/>
          <pc:sldMk cId="139283160" sldId="284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39283160" sldId="284"/>
            <ac:spMk id="2" creationId="{CDFF7464-8D7B-0D06-27A2-8D49DF3A9C67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39283160" sldId="284"/>
            <ac:spMk id="3" creationId="{363BFD18-02D2-2B0E-75A3-16563BDB3796}"/>
          </ac:spMkLst>
        </pc:spChg>
        <pc:spChg chg="del">
          <ac:chgData name="Rachel" userId="d690fc3b-a534-4b83-83ce-8483c30c82a7" providerId="ADAL" clId="{5CA42340-488B-4AE0-9AC5-EC12BFA6BED3}" dt="2024-08-25T17:49:49.328" v="9273" actId="478"/>
          <ac:spMkLst>
            <pc:docMk/>
            <pc:sldMk cId="139283160" sldId="284"/>
            <ac:spMk id="4" creationId="{92DE9E1B-9A1B-F39F-CB20-65668311F46F}"/>
          </ac:spMkLst>
        </pc:spChg>
        <pc:picChg chg="add del mod">
          <ac:chgData name="Rachel" userId="d690fc3b-a534-4b83-83ce-8483c30c82a7" providerId="ADAL" clId="{5CA42340-488B-4AE0-9AC5-EC12BFA6BED3}" dt="2024-08-25T17:50:05.644" v="9277" actId="478"/>
          <ac:picMkLst>
            <pc:docMk/>
            <pc:sldMk cId="139283160" sldId="284"/>
            <ac:picMk id="6" creationId="{6149405E-C981-C530-BB81-FD33FCB17DCE}"/>
          </ac:picMkLst>
        </pc:picChg>
        <pc:picChg chg="add mod modCrop">
          <ac:chgData name="Rachel" userId="d690fc3b-a534-4b83-83ce-8483c30c82a7" providerId="ADAL" clId="{5CA42340-488B-4AE0-9AC5-EC12BFA6BED3}" dt="2024-08-25T17:52:23.378" v="9284" actId="1076"/>
          <ac:picMkLst>
            <pc:docMk/>
            <pc:sldMk cId="139283160" sldId="284"/>
            <ac:picMk id="8" creationId="{23C17BC1-F59D-AB04-4D9A-A0DDDB656174}"/>
          </ac:picMkLst>
        </pc:picChg>
      </pc:sldChg>
      <pc:sldChg chg="addSp delSp modSp mod modNotesTx">
        <pc:chgData name="Rachel" userId="d690fc3b-a534-4b83-83ce-8483c30c82a7" providerId="ADAL" clId="{5CA42340-488B-4AE0-9AC5-EC12BFA6BED3}" dt="2024-09-07T19:26:12.200" v="11733"/>
        <pc:sldMkLst>
          <pc:docMk/>
          <pc:sldMk cId="231368610" sldId="285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31368610" sldId="285"/>
            <ac:spMk id="2" creationId="{3EFA910E-A08B-951D-8D4E-2D9A9935B378}"/>
          </ac:spMkLst>
        </pc:spChg>
        <pc:spChg chg="mod">
          <ac:chgData name="Rachel" userId="d690fc3b-a534-4b83-83ce-8483c30c82a7" providerId="ADAL" clId="{5CA42340-488B-4AE0-9AC5-EC12BFA6BED3}" dt="2024-08-25T18:09:24.551" v="10751" actId="20577"/>
          <ac:spMkLst>
            <pc:docMk/>
            <pc:sldMk cId="231368610" sldId="285"/>
            <ac:spMk id="3" creationId="{2950F793-51F9-1C09-59E5-E0FA1BC7FA8C}"/>
          </ac:spMkLst>
        </pc:spChg>
        <pc:spChg chg="del">
          <ac:chgData name="Rachel" userId="d690fc3b-a534-4b83-83ce-8483c30c82a7" providerId="ADAL" clId="{5CA42340-488B-4AE0-9AC5-EC12BFA6BED3}" dt="2024-08-25T18:07:36.243" v="10615" actId="478"/>
          <ac:spMkLst>
            <pc:docMk/>
            <pc:sldMk cId="231368610" sldId="285"/>
            <ac:spMk id="4" creationId="{7F5598FF-5B4F-7E73-F350-4313F0F06B17}"/>
          </ac:spMkLst>
        </pc:spChg>
        <pc:picChg chg="add mod">
          <ac:chgData name="Rachel" userId="d690fc3b-a534-4b83-83ce-8483c30c82a7" providerId="ADAL" clId="{5CA42340-488B-4AE0-9AC5-EC12BFA6BED3}" dt="2024-08-25T18:09:08.196" v="10713" actId="1076"/>
          <ac:picMkLst>
            <pc:docMk/>
            <pc:sldMk cId="231368610" sldId="285"/>
            <ac:picMk id="6" creationId="{2AD18B9F-9E8B-DCD3-5323-141D00476286}"/>
          </ac:picMkLst>
        </pc:picChg>
      </pc:sldChg>
      <pc:sldChg chg="addSp delSp modSp mod modNotesTx">
        <pc:chgData name="Rachel" userId="d690fc3b-a534-4b83-83ce-8483c30c82a7" providerId="ADAL" clId="{5CA42340-488B-4AE0-9AC5-EC12BFA6BED3}" dt="2024-09-07T19:26:12.200" v="11733"/>
        <pc:sldMkLst>
          <pc:docMk/>
          <pc:sldMk cId="1887744745" sldId="286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887744745" sldId="286"/>
            <ac:spMk id="2" creationId="{B3505A4B-96A4-1C78-022B-1FDEF67B826F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887744745" sldId="286"/>
            <ac:spMk id="3" creationId="{C7BD75F8-B63D-9644-01CF-D317933F6D72}"/>
          </ac:spMkLst>
        </pc:spChg>
        <pc:spChg chg="del">
          <ac:chgData name="Rachel" userId="d690fc3b-a534-4b83-83ce-8483c30c82a7" providerId="ADAL" clId="{5CA42340-488B-4AE0-9AC5-EC12BFA6BED3}" dt="2024-09-07T19:19:36.398" v="11246" actId="478"/>
          <ac:spMkLst>
            <pc:docMk/>
            <pc:sldMk cId="1887744745" sldId="286"/>
            <ac:spMk id="4" creationId="{152867DA-F927-8305-9B65-457C321FE685}"/>
          </ac:spMkLst>
        </pc:spChg>
        <pc:picChg chg="add mod">
          <ac:chgData name="Rachel" userId="d690fc3b-a534-4b83-83ce-8483c30c82a7" providerId="ADAL" clId="{5CA42340-488B-4AE0-9AC5-EC12BFA6BED3}" dt="2024-09-07T19:23:32.872" v="11695" actId="14100"/>
          <ac:picMkLst>
            <pc:docMk/>
            <pc:sldMk cId="1887744745" sldId="286"/>
            <ac:picMk id="6" creationId="{75213B66-9EEB-D864-562D-0BA948135F3F}"/>
          </ac:picMkLst>
        </pc:picChg>
      </pc:sldChg>
      <pc:sldChg chg="addSp modSp mod setBg">
        <pc:chgData name="Rachel" userId="d690fc3b-a534-4b83-83ce-8483c30c82a7" providerId="ADAL" clId="{5CA42340-488B-4AE0-9AC5-EC12BFA6BED3}" dt="2024-09-07T19:30:06.810" v="11868" actId="26606"/>
        <pc:sldMkLst>
          <pc:docMk/>
          <pc:sldMk cId="1109338882" sldId="287"/>
        </pc:sldMkLst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10" creationId="{F3060C83-F051-4F0E-ABAD-AA0DFC48B218}"/>
          </ac:spMkLst>
        </pc:spChg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12" creationId="{83C98ABE-055B-441F-B07E-44F97F083C39}"/>
          </ac:spMkLst>
        </pc:spChg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14" creationId="{29FDB030-9B49-4CED-8CCD-4D99382388AC}"/>
          </ac:spMkLst>
        </pc:spChg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16" creationId="{3783CA14-24A1-485C-8B30-D6A5D87987AD}"/>
          </ac:spMkLst>
        </pc:spChg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18" creationId="{9A97C86A-04D6-40F7-AE84-31AB43E6A846}"/>
          </ac:spMkLst>
        </pc:spChg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20" creationId="{FF9F2414-84E8-453E-B1F3-389FDE8192D9}"/>
          </ac:spMkLst>
        </pc:spChg>
        <pc:spChg chg="add">
          <ac:chgData name="Rachel" userId="d690fc3b-a534-4b83-83ce-8483c30c82a7" providerId="ADAL" clId="{5CA42340-488B-4AE0-9AC5-EC12BFA6BED3}" dt="2024-09-07T19:30:06.810" v="11868" actId="26606"/>
          <ac:spMkLst>
            <pc:docMk/>
            <pc:sldMk cId="1109338882" sldId="287"/>
            <ac:spMk id="22" creationId="{3ECA69A1-7536-43AC-85EF-C7106179F5ED}"/>
          </ac:spMkLst>
        </pc:spChg>
        <pc:picChg chg="mod">
          <ac:chgData name="Rachel" userId="d690fc3b-a534-4b83-83ce-8483c30c82a7" providerId="ADAL" clId="{5CA42340-488B-4AE0-9AC5-EC12BFA6BED3}" dt="2024-09-07T19:30:06.810" v="11868" actId="26606"/>
          <ac:picMkLst>
            <pc:docMk/>
            <pc:sldMk cId="1109338882" sldId="287"/>
            <ac:picMk id="5" creationId="{3884231F-B817-B130-FD17-68393E6E93FF}"/>
          </ac:picMkLst>
        </pc:picChg>
      </pc:sldChg>
      <pc:sldChg chg="addSp delSp modSp mod">
        <pc:chgData name="Rachel" userId="d690fc3b-a534-4b83-83ce-8483c30c82a7" providerId="ADAL" clId="{5CA42340-488B-4AE0-9AC5-EC12BFA6BED3}" dt="2024-09-07T19:36:42.434" v="11879" actId="14734"/>
        <pc:sldMkLst>
          <pc:docMk/>
          <pc:sldMk cId="676460046" sldId="288"/>
        </pc:sldMkLst>
        <pc:graphicFrameChg chg="add del mod">
          <ac:chgData name="Rachel" userId="d690fc3b-a534-4b83-83ce-8483c30c82a7" providerId="ADAL" clId="{5CA42340-488B-4AE0-9AC5-EC12BFA6BED3}" dt="2024-09-07T19:36:03.697" v="11873" actId="478"/>
          <ac:graphicFrameMkLst>
            <pc:docMk/>
            <pc:sldMk cId="676460046" sldId="288"/>
            <ac:graphicFrameMk id="2" creationId="{19196D40-1A78-7515-2503-C7513CB4D69E}"/>
          </ac:graphicFrameMkLst>
        </pc:graphicFrameChg>
        <pc:graphicFrameChg chg="add mod modGraphic">
          <ac:chgData name="Rachel" userId="d690fc3b-a534-4b83-83ce-8483c30c82a7" providerId="ADAL" clId="{5CA42340-488B-4AE0-9AC5-EC12BFA6BED3}" dt="2024-09-07T19:36:42.434" v="11879" actId="14734"/>
          <ac:graphicFrameMkLst>
            <pc:docMk/>
            <pc:sldMk cId="676460046" sldId="288"/>
            <ac:graphicFrameMk id="5" creationId="{0822158C-66BE-E5BF-9619-DDC8D16F6AA7}"/>
          </ac:graphicFrameMkLst>
        </pc:graphicFrameChg>
        <pc:picChg chg="add del">
          <ac:chgData name="Rachel" userId="d690fc3b-a534-4b83-83ce-8483c30c82a7" providerId="ADAL" clId="{5CA42340-488B-4AE0-9AC5-EC12BFA6BED3}" dt="2024-09-07T19:36:00.852" v="11872" actId="478"/>
          <ac:picMkLst>
            <pc:docMk/>
            <pc:sldMk cId="676460046" sldId="288"/>
            <ac:picMk id="4" creationId="{385A8BB1-D80C-F360-F5B5-DC043D41B2DB}"/>
          </ac:picMkLst>
        </pc:picChg>
        <pc:picChg chg="del">
          <ac:chgData name="Rachel" userId="d690fc3b-a534-4b83-83ce-8483c30c82a7" providerId="ADAL" clId="{5CA42340-488B-4AE0-9AC5-EC12BFA6BED3}" dt="2024-09-07T19:35:36.146" v="11869" actId="478"/>
          <ac:picMkLst>
            <pc:docMk/>
            <pc:sldMk cId="676460046" sldId="288"/>
            <ac:picMk id="6" creationId="{9E4B3243-35C7-7AC3-CDC3-56B8D0520A3A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9:59.233" v="11996" actId="20577"/>
        <pc:sldMkLst>
          <pc:docMk/>
          <pc:sldMk cId="174636952" sldId="291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74636952" sldId="291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37:19.546" v="11880" actId="207"/>
          <ac:spMkLst>
            <pc:docMk/>
            <pc:sldMk cId="174636952" sldId="291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74636952" sldId="291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15:55.334" v="10913" actId="1076"/>
          <ac:picMkLst>
            <pc:docMk/>
            <pc:sldMk cId="174636952" sldId="291"/>
            <ac:picMk id="6" creationId="{D13B9E95-B153-9CEB-DCB1-43E5FBDAAEFE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9:50.393" v="11986" actId="20577"/>
        <pc:sldMkLst>
          <pc:docMk/>
          <pc:sldMk cId="3236682857" sldId="292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236682857" sldId="292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37:30.375" v="11882" actId="207"/>
          <ac:spMkLst>
            <pc:docMk/>
            <pc:sldMk cId="3236682857" sldId="292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236682857" sldId="292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16:59.835" v="10920" actId="14100"/>
          <ac:picMkLst>
            <pc:docMk/>
            <pc:sldMk cId="3236682857" sldId="292"/>
            <ac:picMk id="6" creationId="{48EB6157-018B-9029-5AA5-9642683AB9C5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9:42.554" v="11970" actId="20577"/>
        <pc:sldMkLst>
          <pc:docMk/>
          <pc:sldMk cId="180377562" sldId="293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80377562" sldId="293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37:38.415" v="11884" actId="207"/>
          <ac:spMkLst>
            <pc:docMk/>
            <pc:sldMk cId="180377562" sldId="293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80377562" sldId="293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18:03.537" v="10926" actId="1076"/>
          <ac:picMkLst>
            <pc:docMk/>
            <pc:sldMk cId="180377562" sldId="293"/>
            <ac:picMk id="6" creationId="{8779C4DC-E5D0-BC36-0C96-318650326869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9:18.897" v="11952" actId="20577"/>
        <pc:sldMkLst>
          <pc:docMk/>
          <pc:sldMk cId="3613832073" sldId="294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613832073" sldId="294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37:46.131" v="11885" actId="207"/>
          <ac:spMkLst>
            <pc:docMk/>
            <pc:sldMk cId="3613832073" sldId="294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3613832073" sldId="294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20:06.166" v="10931" actId="1076"/>
          <ac:picMkLst>
            <pc:docMk/>
            <pc:sldMk cId="3613832073" sldId="294"/>
            <ac:picMk id="6" creationId="{F1E97032-3F05-782C-ABC8-A45755A56340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9:10.013" v="11933" actId="5793"/>
        <pc:sldMkLst>
          <pc:docMk/>
          <pc:sldMk cId="2162010176" sldId="295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162010176" sldId="295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2162010176" sldId="295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38:47.429" v="11917" actId="207"/>
          <ac:spMkLst>
            <pc:docMk/>
            <pc:sldMk cId="2162010176" sldId="295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22:09.408" v="10938" actId="1076"/>
          <ac:picMkLst>
            <pc:docMk/>
            <pc:sldMk cId="2162010176" sldId="295"/>
            <ac:picMk id="6" creationId="{F641F09E-9E4D-C397-9370-AFC55FC5B1BB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8:40.407" v="11916" actId="20577"/>
        <pc:sldMkLst>
          <pc:docMk/>
          <pc:sldMk cId="1980658633" sldId="296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980658633" sldId="296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980658633" sldId="296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38:17.529" v="11887" actId="207"/>
          <ac:spMkLst>
            <pc:docMk/>
            <pc:sldMk cId="1980658633" sldId="296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26:09.122" v="10944" actId="14100"/>
          <ac:picMkLst>
            <pc:docMk/>
            <pc:sldMk cId="1980658633" sldId="296"/>
            <ac:picMk id="6" creationId="{CE0ADC9D-4DB2-5F59-6ED8-667F01305D6E}"/>
          </ac:picMkLst>
        </pc:picChg>
      </pc:sldChg>
      <pc:sldChg chg="addSp modSp mod modNotesTx">
        <pc:chgData name="Rachel" userId="d690fc3b-a534-4b83-83ce-8483c30c82a7" providerId="ADAL" clId="{5CA42340-488B-4AE0-9AC5-EC12BFA6BED3}" dt="2024-09-07T19:38:35.123" v="11906" actId="20577"/>
        <pc:sldMkLst>
          <pc:docMk/>
          <pc:sldMk cId="1814019094" sldId="297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814019094" sldId="297"/>
            <ac:spMk id="2" creationId="{CF09A906-0BC6-9550-E2A6-AB4AA6A1890D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814019094" sldId="297"/>
            <ac:spMk id="3" creationId="{766E6547-6529-965B-F0D8-0812FB8808D8}"/>
          </ac:spMkLst>
        </pc:spChg>
        <pc:spChg chg="mod">
          <ac:chgData name="Rachel" userId="d690fc3b-a534-4b83-83ce-8483c30c82a7" providerId="ADAL" clId="{5CA42340-488B-4AE0-9AC5-EC12BFA6BED3}" dt="2024-09-07T19:38:27.474" v="11888" actId="207"/>
          <ac:spMkLst>
            <pc:docMk/>
            <pc:sldMk cId="1814019094" sldId="297"/>
            <ac:spMk id="4" creationId="{836E4D1A-B876-06B1-3552-1E7BF65BC146}"/>
          </ac:spMkLst>
        </pc:spChg>
        <pc:picChg chg="add mod">
          <ac:chgData name="Rachel" userId="d690fc3b-a534-4b83-83ce-8483c30c82a7" providerId="ADAL" clId="{5CA42340-488B-4AE0-9AC5-EC12BFA6BED3}" dt="2024-08-25T18:28:21.377" v="10949" actId="14100"/>
          <ac:picMkLst>
            <pc:docMk/>
            <pc:sldMk cId="1814019094" sldId="297"/>
            <ac:picMk id="6" creationId="{2EF2E5D5-F7B9-748E-EBFC-996102717515}"/>
          </ac:picMkLst>
        </pc:picChg>
      </pc:sldChg>
      <pc:sldChg chg="addSp modSp mod setBg">
        <pc:chgData name="Rachel" userId="d690fc3b-a534-4b83-83ce-8483c30c82a7" providerId="ADAL" clId="{5CA42340-488B-4AE0-9AC5-EC12BFA6BED3}" dt="2024-09-07T19:40:13.307" v="11997" actId="26606"/>
        <pc:sldMkLst>
          <pc:docMk/>
          <pc:sldMk cId="206843132" sldId="298"/>
        </pc:sldMkLst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8" creationId="{F3060C83-F051-4F0E-ABAD-AA0DFC48B218}"/>
          </ac:spMkLst>
        </pc:spChg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10" creationId="{83C98ABE-055B-441F-B07E-44F97F083C39}"/>
          </ac:spMkLst>
        </pc:spChg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12" creationId="{29FDB030-9B49-4CED-8CCD-4D99382388AC}"/>
          </ac:spMkLst>
        </pc:spChg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14" creationId="{3783CA14-24A1-485C-8B30-D6A5D87987AD}"/>
          </ac:spMkLst>
        </pc:spChg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16" creationId="{9A97C86A-04D6-40F7-AE84-31AB43E6A846}"/>
          </ac:spMkLst>
        </pc:spChg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18" creationId="{FF9F2414-84E8-453E-B1F3-389FDE8192D9}"/>
          </ac:spMkLst>
        </pc:spChg>
        <pc:spChg chg="add">
          <ac:chgData name="Rachel" userId="d690fc3b-a534-4b83-83ce-8483c30c82a7" providerId="ADAL" clId="{5CA42340-488B-4AE0-9AC5-EC12BFA6BED3}" dt="2024-09-07T19:40:13.307" v="11997" actId="26606"/>
          <ac:spMkLst>
            <pc:docMk/>
            <pc:sldMk cId="206843132" sldId="298"/>
            <ac:spMk id="20" creationId="{3ECA69A1-7536-43AC-85EF-C7106179F5ED}"/>
          </ac:spMkLst>
        </pc:spChg>
        <pc:picChg chg="mod">
          <ac:chgData name="Rachel" userId="d690fc3b-a534-4b83-83ce-8483c30c82a7" providerId="ADAL" clId="{5CA42340-488B-4AE0-9AC5-EC12BFA6BED3}" dt="2024-09-07T19:40:13.307" v="11997" actId="26606"/>
          <ac:picMkLst>
            <pc:docMk/>
            <pc:sldMk cId="206843132" sldId="298"/>
            <ac:picMk id="3" creationId="{BF011EBE-950A-65B1-1752-06D83A024C45}"/>
          </ac:picMkLst>
        </pc:picChg>
      </pc:sldChg>
      <pc:sldChg chg="modSp mod">
        <pc:chgData name="Rachel" userId="d690fc3b-a534-4b83-83ce-8483c30c82a7" providerId="ADAL" clId="{5CA42340-488B-4AE0-9AC5-EC12BFA6BED3}" dt="2024-09-07T19:26:12.200" v="11733"/>
        <pc:sldMkLst>
          <pc:docMk/>
          <pc:sldMk cId="702953460" sldId="299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702953460" sldId="299"/>
            <ac:spMk id="2" creationId="{33119DD4-5843-B963-9302-A9A48BD68D18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702953460" sldId="299"/>
            <ac:spMk id="3" creationId="{3BE0DB33-EE48-BE7B-6347-429BB01FC5FB}"/>
          </ac:spMkLst>
        </pc:spChg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702953460" sldId="299"/>
            <ac:spMk id="4" creationId="{7D1C0478-1D2F-C75A-5082-0497893086E3}"/>
          </ac:spMkLst>
        </pc:spChg>
      </pc:sldChg>
      <pc:sldChg chg="addSp delSp modSp new mod modNotesTx">
        <pc:chgData name="Rachel" userId="d690fc3b-a534-4b83-83ce-8483c30c82a7" providerId="ADAL" clId="{5CA42340-488B-4AE0-9AC5-EC12BFA6BED3}" dt="2024-08-25T15:02:18.004" v="4996" actId="113"/>
        <pc:sldMkLst>
          <pc:docMk/>
          <pc:sldMk cId="3976182427" sldId="300"/>
        </pc:sldMkLst>
        <pc:spChg chg="del mod">
          <ac:chgData name="Rachel" userId="d690fc3b-a534-4b83-83ce-8483c30c82a7" providerId="ADAL" clId="{5CA42340-488B-4AE0-9AC5-EC12BFA6BED3}" dt="2024-08-25T14:52:45.865" v="4983" actId="478"/>
          <ac:spMkLst>
            <pc:docMk/>
            <pc:sldMk cId="3976182427" sldId="300"/>
            <ac:spMk id="2" creationId="{22EA808A-C2B1-65AF-D03F-CA0DF3981B0B}"/>
          </ac:spMkLst>
        </pc:spChg>
        <pc:spChg chg="del">
          <ac:chgData name="Rachel" userId="d690fc3b-a534-4b83-83ce-8483c30c82a7" providerId="ADAL" clId="{5CA42340-488B-4AE0-9AC5-EC12BFA6BED3}" dt="2024-08-25T14:21:30.703" v="2972" actId="3680"/>
          <ac:spMkLst>
            <pc:docMk/>
            <pc:sldMk cId="3976182427" sldId="300"/>
            <ac:spMk id="3" creationId="{0C8B13C4-6C34-4A62-6F4D-C4A6B2246D1C}"/>
          </ac:spMkLst>
        </pc:spChg>
        <pc:spChg chg="add mod">
          <ac:chgData name="Rachel" userId="d690fc3b-a534-4b83-83ce-8483c30c82a7" providerId="ADAL" clId="{5CA42340-488B-4AE0-9AC5-EC12BFA6BED3}" dt="2024-08-25T14:53:13.800" v="4986" actId="1076"/>
          <ac:spMkLst>
            <pc:docMk/>
            <pc:sldMk cId="3976182427" sldId="300"/>
            <ac:spMk id="5" creationId="{5FDA65CE-1E1F-5308-0775-E9F844DCF2EA}"/>
          </ac:spMkLst>
        </pc:spChg>
        <pc:spChg chg="add mod">
          <ac:chgData name="Rachel" userId="d690fc3b-a534-4b83-83ce-8483c30c82a7" providerId="ADAL" clId="{5CA42340-488B-4AE0-9AC5-EC12BFA6BED3}" dt="2024-08-25T14:53:16.995" v="4987" actId="1076"/>
          <ac:spMkLst>
            <pc:docMk/>
            <pc:sldMk cId="3976182427" sldId="300"/>
            <ac:spMk id="6" creationId="{9110A310-7CB5-FE50-5CAE-DF3D4C249E48}"/>
          </ac:spMkLst>
        </pc:spChg>
        <pc:spChg chg="add del mod">
          <ac:chgData name="Rachel" userId="d690fc3b-a534-4b83-83ce-8483c30c82a7" providerId="ADAL" clId="{5CA42340-488B-4AE0-9AC5-EC12BFA6BED3}" dt="2024-08-25T14:52:50.044" v="4984" actId="478"/>
          <ac:spMkLst>
            <pc:docMk/>
            <pc:sldMk cId="3976182427" sldId="300"/>
            <ac:spMk id="8" creationId="{4F8B9047-3ACB-78AB-6238-2ADFDBAE4BDE}"/>
          </ac:spMkLst>
        </pc:spChg>
        <pc:graphicFrameChg chg="add mod ord modGraphic">
          <ac:chgData name="Rachel" userId="d690fc3b-a534-4b83-83ce-8483c30c82a7" providerId="ADAL" clId="{5CA42340-488B-4AE0-9AC5-EC12BFA6BED3}" dt="2024-08-25T15:02:18.004" v="4996" actId="113"/>
          <ac:graphicFrameMkLst>
            <pc:docMk/>
            <pc:sldMk cId="3976182427" sldId="300"/>
            <ac:graphicFrameMk id="4" creationId="{FDBD9276-8B35-4557-8C6F-39B034057C2F}"/>
          </ac:graphicFrameMkLst>
        </pc:graphicFrameChg>
      </pc:sldChg>
      <pc:sldChg chg="addSp delSp modSp mod">
        <pc:chgData name="Rachel" userId="d690fc3b-a534-4b83-83ce-8483c30c82a7" providerId="ADAL" clId="{5CA42340-488B-4AE0-9AC5-EC12BFA6BED3}" dt="2024-09-07T19:26:12.200" v="11733"/>
        <pc:sldMkLst>
          <pc:docMk/>
          <pc:sldMk cId="1691540127" sldId="301"/>
        </pc:sldMkLst>
        <pc:spChg chg="mod">
          <ac:chgData name="Rachel" userId="d690fc3b-a534-4b83-83ce-8483c30c82a7" providerId="ADAL" clId="{5CA42340-488B-4AE0-9AC5-EC12BFA6BED3}" dt="2024-09-07T19:26:12.200" v="11733"/>
          <ac:spMkLst>
            <pc:docMk/>
            <pc:sldMk cId="1691540127" sldId="301"/>
            <ac:spMk id="4" creationId="{3ACE1ED4-F45D-5EDD-D907-2BB9D53058D4}"/>
          </ac:spMkLst>
        </pc:spChg>
        <pc:spChg chg="del">
          <ac:chgData name="Rachel" userId="d690fc3b-a534-4b83-83ce-8483c30c82a7" providerId="ADAL" clId="{5CA42340-488B-4AE0-9AC5-EC12BFA6BED3}" dt="2024-09-07T19:24:47.057" v="11701" actId="478"/>
          <ac:spMkLst>
            <pc:docMk/>
            <pc:sldMk cId="1691540127" sldId="301"/>
            <ac:spMk id="5" creationId="{8F61C5E8-A878-3FF8-E89B-E406C289CD50}"/>
          </ac:spMkLst>
        </pc:spChg>
        <pc:spChg chg="del">
          <ac:chgData name="Rachel" userId="d690fc3b-a534-4b83-83ce-8483c30c82a7" providerId="ADAL" clId="{5CA42340-488B-4AE0-9AC5-EC12BFA6BED3}" dt="2024-09-07T19:24:54.421" v="11702"/>
          <ac:spMkLst>
            <pc:docMk/>
            <pc:sldMk cId="1691540127" sldId="301"/>
            <ac:spMk id="6" creationId="{EEFBFDA3-D393-9D17-165D-8D5FA6DF2163}"/>
          </ac:spMkLst>
        </pc:spChg>
        <pc:spChg chg="add mod">
          <ac:chgData name="Rachel" userId="d690fc3b-a534-4b83-83ce-8483c30c82a7" providerId="ADAL" clId="{5CA42340-488B-4AE0-9AC5-EC12BFA6BED3}" dt="2024-09-07T19:25:44.308" v="11732" actId="12"/>
          <ac:spMkLst>
            <pc:docMk/>
            <pc:sldMk cId="1691540127" sldId="301"/>
            <ac:spMk id="7" creationId="{507905D2-2EAF-5628-1DD2-786C92555296}"/>
          </ac:spMkLst>
        </pc:spChg>
        <pc:picChg chg="add mod">
          <ac:chgData name="Rachel" userId="d690fc3b-a534-4b83-83ce-8483c30c82a7" providerId="ADAL" clId="{5CA42340-488B-4AE0-9AC5-EC12BFA6BED3}" dt="2024-09-07T19:25:01.559" v="11706" actId="14100"/>
          <ac:picMkLst>
            <pc:docMk/>
            <pc:sldMk cId="1691540127" sldId="301"/>
            <ac:picMk id="3" creationId="{1297DE03-2889-2D32-EED5-EFF8B95DD02A}"/>
          </ac:picMkLst>
        </pc:picChg>
      </pc:sldChg>
      <pc:sldChg chg="add del">
        <pc:chgData name="Rachel" userId="d690fc3b-a534-4b83-83ce-8483c30c82a7" providerId="ADAL" clId="{5CA42340-488B-4AE0-9AC5-EC12BFA6BED3}" dt="2024-09-07T19:17:22.439" v="10952"/>
        <pc:sldMkLst>
          <pc:docMk/>
          <pc:sldMk cId="2469717178" sldId="302"/>
        </pc:sldMkLst>
      </pc:sldChg>
      <pc:sldChg chg="add">
        <pc:chgData name="Rachel" userId="d690fc3b-a534-4b83-83ce-8483c30c82a7" providerId="ADAL" clId="{5CA42340-488B-4AE0-9AC5-EC12BFA6BED3}" dt="2024-09-07T19:17:28.676" v="10953"/>
        <pc:sldMkLst>
          <pc:docMk/>
          <pc:sldMk cId="1590341177" sldId="303"/>
        </pc:sldMkLst>
      </pc:sldChg>
      <pc:sldChg chg="add del">
        <pc:chgData name="Rachel" userId="d690fc3b-a534-4b83-83ce-8483c30c82a7" providerId="ADAL" clId="{5CA42340-488B-4AE0-9AC5-EC12BFA6BED3}" dt="2024-09-07T19:17:40.641" v="10956"/>
        <pc:sldMkLst>
          <pc:docMk/>
          <pc:sldMk cId="1942478000" sldId="304"/>
        </pc:sldMkLst>
      </pc:sldChg>
      <pc:sldChg chg="addSp delSp modSp mod setBg delDesignElem">
        <pc:chgData name="Rachel" userId="d690fc3b-a534-4b83-83ce-8483c30c82a7" providerId="ADAL" clId="{5CA42340-488B-4AE0-9AC5-EC12BFA6BED3}" dt="2024-09-07T19:42:26.435" v="12025" actId="26606"/>
        <pc:sldMkLst>
          <pc:docMk/>
          <pc:sldMk cId="2980621477" sldId="305"/>
        </pc:sldMkLst>
        <pc:spChg chg="mod">
          <ac:chgData name="Rachel" userId="d690fc3b-a534-4b83-83ce-8483c30c82a7" providerId="ADAL" clId="{5CA42340-488B-4AE0-9AC5-EC12BFA6BED3}" dt="2024-09-07T19:42:26.435" v="12025" actId="26606"/>
          <ac:spMkLst>
            <pc:docMk/>
            <pc:sldMk cId="2980621477" sldId="305"/>
            <ac:spMk id="2" creationId="{667C98BF-296B-8D19-A403-3814A2F3BB72}"/>
          </ac:spMkLst>
        </pc:spChg>
        <pc:spChg chg="mod">
          <ac:chgData name="Rachel" userId="d690fc3b-a534-4b83-83ce-8483c30c82a7" providerId="ADAL" clId="{5CA42340-488B-4AE0-9AC5-EC12BFA6BED3}" dt="2024-09-07T19:42:26.435" v="12025" actId="26606"/>
          <ac:spMkLst>
            <pc:docMk/>
            <pc:sldMk cId="2980621477" sldId="305"/>
            <ac:spMk id="3" creationId="{0642613F-75B2-0B25-6D69-DF06E54BA5EE}"/>
          </ac:spMkLst>
        </pc:spChg>
        <pc:spChg chg="add del">
          <ac:chgData name="Rachel" userId="d690fc3b-a534-4b83-83ce-8483c30c82a7" providerId="ADAL" clId="{5CA42340-488B-4AE0-9AC5-EC12BFA6BED3}" dt="2024-09-07T19:42:26.435" v="12025" actId="26606"/>
          <ac:spMkLst>
            <pc:docMk/>
            <pc:sldMk cId="2980621477" sldId="305"/>
            <ac:spMk id="8" creationId="{A8DB9CD9-59B1-4D73-BC4C-98796A48EF9B}"/>
          </ac:spMkLst>
        </pc:spChg>
        <pc:spChg chg="add del">
          <ac:chgData name="Rachel" userId="d690fc3b-a534-4b83-83ce-8483c30c82a7" providerId="ADAL" clId="{5CA42340-488B-4AE0-9AC5-EC12BFA6BED3}" dt="2024-09-07T19:42:26.435" v="12025" actId="26606"/>
          <ac:spMkLst>
            <pc:docMk/>
            <pc:sldMk cId="2980621477" sldId="305"/>
            <ac:spMk id="10" creationId="{8874A6A9-41FF-4E33-AFA8-F9F81436A59E}"/>
          </ac:spMkLst>
        </pc:spChg>
        <pc:spChg chg="add">
          <ac:chgData name="Rachel" userId="d690fc3b-a534-4b83-83ce-8483c30c82a7" providerId="ADAL" clId="{5CA42340-488B-4AE0-9AC5-EC12BFA6BED3}" dt="2024-09-07T19:42:26.435" v="12025" actId="26606"/>
          <ac:spMkLst>
            <pc:docMk/>
            <pc:sldMk cId="2980621477" sldId="305"/>
            <ac:spMk id="24" creationId="{1EADCAF8-8823-4E89-8612-21029831A4B2}"/>
          </ac:spMkLst>
        </pc:spChg>
        <pc:spChg chg="add">
          <ac:chgData name="Rachel" userId="d690fc3b-a534-4b83-83ce-8483c30c82a7" providerId="ADAL" clId="{5CA42340-488B-4AE0-9AC5-EC12BFA6BED3}" dt="2024-09-07T19:42:26.435" v="12025" actId="26606"/>
          <ac:spMkLst>
            <pc:docMk/>
            <pc:sldMk cId="2980621477" sldId="305"/>
            <ac:spMk id="26" creationId="{28CA07B2-0819-4B62-9425-7A52BBDD7070}"/>
          </ac:spMkLst>
        </pc:spChg>
        <pc:grpChg chg="add del">
          <ac:chgData name="Rachel" userId="d690fc3b-a534-4b83-83ce-8483c30c82a7" providerId="ADAL" clId="{5CA42340-488B-4AE0-9AC5-EC12BFA6BED3}" dt="2024-09-07T19:42:26.435" v="12025" actId="26606"/>
          <ac:grpSpMkLst>
            <pc:docMk/>
            <pc:sldMk cId="2980621477" sldId="305"/>
            <ac:grpSpMk id="12" creationId="{721D730E-1F97-4071-B143-B05E6D2599BC}"/>
          </ac:grpSpMkLst>
        </pc:grpChg>
        <pc:grpChg chg="add">
          <ac:chgData name="Rachel" userId="d690fc3b-a534-4b83-83ce-8483c30c82a7" providerId="ADAL" clId="{5CA42340-488B-4AE0-9AC5-EC12BFA6BED3}" dt="2024-09-07T19:42:26.435" v="12025" actId="26606"/>
          <ac:grpSpMkLst>
            <pc:docMk/>
            <pc:sldMk cId="2980621477" sldId="305"/>
            <ac:grpSpMk id="28" creationId="{DA02BEE4-A5D4-40AF-882D-49D34B086FFF}"/>
          </ac:grpSpMkLst>
        </pc:grpChg>
      </pc:sldChg>
    </pc:docChg>
  </pc:docChgLst>
  <pc:docChgLst>
    <pc:chgData name="Rachel Parrish (DSD)" userId="d690fc3b-a534-4b83-83ce-8483c30c82a7" providerId="ADAL" clId="{751F49B4-E433-4856-A52E-1DE23B2708C8}"/>
    <pc:docChg chg="custSel addSld modSld">
      <pc:chgData name="Rachel Parrish (DSD)" userId="d690fc3b-a534-4b83-83ce-8483c30c82a7" providerId="ADAL" clId="{751F49B4-E433-4856-A52E-1DE23B2708C8}" dt="2024-07-12T20:31:18.513" v="5221" actId="20577"/>
      <pc:docMkLst>
        <pc:docMk/>
      </pc:docMkLst>
      <pc:sldChg chg="addSp delSp modSp mod modNotesTx">
        <pc:chgData name="Rachel Parrish (DSD)" userId="d690fc3b-a534-4b83-83ce-8483c30c82a7" providerId="ADAL" clId="{751F49B4-E433-4856-A52E-1DE23B2708C8}" dt="2024-07-12T16:24:52.676" v="954" actId="20577"/>
        <pc:sldMkLst>
          <pc:docMk/>
          <pc:sldMk cId="3614657403" sldId="260"/>
        </pc:sldMkLst>
        <pc:spChg chg="del">
          <ac:chgData name="Rachel Parrish (DSD)" userId="d690fc3b-a534-4b83-83ce-8483c30c82a7" providerId="ADAL" clId="{751F49B4-E433-4856-A52E-1DE23B2708C8}" dt="2024-07-12T16:06:39.921" v="0" actId="931"/>
          <ac:spMkLst>
            <pc:docMk/>
            <pc:sldMk cId="3614657403" sldId="260"/>
            <ac:spMk id="3" creationId="{0B38FE59-9CB3-671E-2BE4-19BBAC6C149C}"/>
          </ac:spMkLst>
        </pc:spChg>
        <pc:spChg chg="mod">
          <ac:chgData name="Rachel Parrish (DSD)" userId="d690fc3b-a534-4b83-83ce-8483c30c82a7" providerId="ADAL" clId="{751F49B4-E433-4856-A52E-1DE23B2708C8}" dt="2024-07-12T16:24:52.676" v="954" actId="20577"/>
          <ac:spMkLst>
            <pc:docMk/>
            <pc:sldMk cId="3614657403" sldId="260"/>
            <ac:spMk id="4" creationId="{85212663-C41F-75FD-2C98-2B26259A49B5}"/>
          </ac:spMkLst>
        </pc:spChg>
        <pc:picChg chg="add mod">
          <ac:chgData name="Rachel Parrish (DSD)" userId="d690fc3b-a534-4b83-83ce-8483c30c82a7" providerId="ADAL" clId="{751F49B4-E433-4856-A52E-1DE23B2708C8}" dt="2024-07-12T16:06:41.934" v="1" actId="27614"/>
          <ac:picMkLst>
            <pc:docMk/>
            <pc:sldMk cId="3614657403" sldId="260"/>
            <ac:picMk id="8" creationId="{8D5BD1C8-389D-082E-2119-321DAC9B7E2B}"/>
          </ac:picMkLst>
        </pc:picChg>
      </pc:sldChg>
      <pc:sldChg chg="addSp delSp modSp new mod modNotesTx">
        <pc:chgData name="Rachel Parrish (DSD)" userId="d690fc3b-a534-4b83-83ce-8483c30c82a7" providerId="ADAL" clId="{751F49B4-E433-4856-A52E-1DE23B2708C8}" dt="2024-07-12T19:03:03.757" v="1463" actId="20577"/>
        <pc:sldMkLst>
          <pc:docMk/>
          <pc:sldMk cId="268155197" sldId="261"/>
        </pc:sldMkLst>
        <pc:spChg chg="mod">
          <ac:chgData name="Rachel Parrish (DSD)" userId="d690fc3b-a534-4b83-83ce-8483c30c82a7" providerId="ADAL" clId="{751F49B4-E433-4856-A52E-1DE23B2708C8}" dt="2024-07-12T16:10:09.641" v="265" actId="20577"/>
          <ac:spMkLst>
            <pc:docMk/>
            <pc:sldMk cId="268155197" sldId="261"/>
            <ac:spMk id="2" creationId="{BA4076C9-9D0D-E38F-E997-1A41849A8B90}"/>
          </ac:spMkLst>
        </pc:spChg>
        <pc:spChg chg="del">
          <ac:chgData name="Rachel Parrish (DSD)" userId="d690fc3b-a534-4b83-83ce-8483c30c82a7" providerId="ADAL" clId="{751F49B4-E433-4856-A52E-1DE23B2708C8}" dt="2024-07-12T16:10:33.846" v="266"/>
          <ac:spMkLst>
            <pc:docMk/>
            <pc:sldMk cId="268155197" sldId="261"/>
            <ac:spMk id="3" creationId="{F77B3335-EF47-3006-7412-E40A14E56F82}"/>
          </ac:spMkLst>
        </pc:spChg>
        <pc:spChg chg="mod">
          <ac:chgData name="Rachel Parrish (DSD)" userId="d690fc3b-a534-4b83-83ce-8483c30c82a7" providerId="ADAL" clId="{751F49B4-E433-4856-A52E-1DE23B2708C8}" dt="2024-07-12T19:03:03.757" v="1463" actId="20577"/>
          <ac:spMkLst>
            <pc:docMk/>
            <pc:sldMk cId="268155197" sldId="261"/>
            <ac:spMk id="4" creationId="{2AB73D90-BE18-FC15-02AE-F9827B054C98}"/>
          </ac:spMkLst>
        </pc:spChg>
        <pc:picChg chg="add mod">
          <ac:chgData name="Rachel Parrish (DSD)" userId="d690fc3b-a534-4b83-83ce-8483c30c82a7" providerId="ADAL" clId="{751F49B4-E433-4856-A52E-1DE23B2708C8}" dt="2024-07-12T16:10:42.302" v="271" actId="1076"/>
          <ac:picMkLst>
            <pc:docMk/>
            <pc:sldMk cId="268155197" sldId="261"/>
            <ac:picMk id="6" creationId="{B9C1A6E5-C600-9BB4-26EC-10A08394367E}"/>
          </ac:picMkLst>
        </pc:picChg>
      </pc:sldChg>
      <pc:sldChg chg="addSp delSp modSp new mod modNotesTx">
        <pc:chgData name="Rachel Parrish (DSD)" userId="d690fc3b-a534-4b83-83ce-8483c30c82a7" providerId="ADAL" clId="{751F49B4-E433-4856-A52E-1DE23B2708C8}" dt="2024-07-12T19:14:31.282" v="2399" actId="20577"/>
        <pc:sldMkLst>
          <pc:docMk/>
          <pc:sldMk cId="3537503290" sldId="262"/>
        </pc:sldMkLst>
        <pc:spChg chg="mod">
          <ac:chgData name="Rachel Parrish (DSD)" userId="d690fc3b-a534-4b83-83ce-8483c30c82a7" providerId="ADAL" clId="{751F49B4-E433-4856-A52E-1DE23B2708C8}" dt="2024-07-12T19:12:14.527" v="2397" actId="20577"/>
          <ac:spMkLst>
            <pc:docMk/>
            <pc:sldMk cId="3537503290" sldId="262"/>
            <ac:spMk id="2" creationId="{3DAC35B3-6F5E-E996-20DD-65AA0937CE86}"/>
          </ac:spMkLst>
        </pc:spChg>
        <pc:spChg chg="del">
          <ac:chgData name="Rachel Parrish (DSD)" userId="d690fc3b-a534-4b83-83ce-8483c30c82a7" providerId="ADAL" clId="{751F49B4-E433-4856-A52E-1DE23B2708C8}" dt="2024-07-12T18:47:05.049" v="1258"/>
          <ac:spMkLst>
            <pc:docMk/>
            <pc:sldMk cId="3537503290" sldId="262"/>
            <ac:spMk id="3" creationId="{EBC65CF7-8C64-604C-FBB2-23C64DA57125}"/>
          </ac:spMkLst>
        </pc:spChg>
        <pc:spChg chg="mod">
          <ac:chgData name="Rachel Parrish (DSD)" userId="d690fc3b-a534-4b83-83ce-8483c30c82a7" providerId="ADAL" clId="{751F49B4-E433-4856-A52E-1DE23B2708C8}" dt="2024-07-12T19:10:42.976" v="2202" actId="20577"/>
          <ac:spMkLst>
            <pc:docMk/>
            <pc:sldMk cId="3537503290" sldId="262"/>
            <ac:spMk id="4" creationId="{474183C2-C9E5-6B56-E6B0-634A37ED4AAE}"/>
          </ac:spMkLst>
        </pc:spChg>
        <pc:picChg chg="add mod">
          <ac:chgData name="Rachel Parrish (DSD)" userId="d690fc3b-a534-4b83-83ce-8483c30c82a7" providerId="ADAL" clId="{751F49B4-E433-4856-A52E-1DE23B2708C8}" dt="2024-07-12T18:47:12.391" v="1261" actId="14100"/>
          <ac:picMkLst>
            <pc:docMk/>
            <pc:sldMk cId="3537503290" sldId="262"/>
            <ac:picMk id="6" creationId="{C1774B62-39EF-4283-B0BD-80913977706E}"/>
          </ac:picMkLst>
        </pc:picChg>
      </pc:sldChg>
      <pc:sldChg chg="addSp delSp modSp new mod modNotesTx">
        <pc:chgData name="Rachel Parrish (DSD)" userId="d690fc3b-a534-4b83-83ce-8483c30c82a7" providerId="ADAL" clId="{751F49B4-E433-4856-A52E-1DE23B2708C8}" dt="2024-07-12T20:20:09.192" v="3790" actId="20577"/>
        <pc:sldMkLst>
          <pc:docMk/>
          <pc:sldMk cId="290911744" sldId="263"/>
        </pc:sldMkLst>
        <pc:spChg chg="mod">
          <ac:chgData name="Rachel Parrish (DSD)" userId="d690fc3b-a534-4b83-83ce-8483c30c82a7" providerId="ADAL" clId="{751F49B4-E433-4856-A52E-1DE23B2708C8}" dt="2024-07-12T19:59:12.931" v="2426" actId="5793"/>
          <ac:spMkLst>
            <pc:docMk/>
            <pc:sldMk cId="290911744" sldId="263"/>
            <ac:spMk id="2" creationId="{5B42AFC0-C32B-6B21-83FE-4CA97B4C2FAC}"/>
          </ac:spMkLst>
        </pc:spChg>
        <pc:spChg chg="mod">
          <ac:chgData name="Rachel Parrish (DSD)" userId="d690fc3b-a534-4b83-83ce-8483c30c82a7" providerId="ADAL" clId="{751F49B4-E433-4856-A52E-1DE23B2708C8}" dt="2024-07-12T20:13:22.915" v="3156" actId="14100"/>
          <ac:spMkLst>
            <pc:docMk/>
            <pc:sldMk cId="290911744" sldId="263"/>
            <ac:spMk id="3" creationId="{3D96E498-BF97-DB3F-2339-DBFD9D628E5A}"/>
          </ac:spMkLst>
        </pc:spChg>
        <pc:spChg chg="del">
          <ac:chgData name="Rachel Parrish (DSD)" userId="d690fc3b-a534-4b83-83ce-8483c30c82a7" providerId="ADAL" clId="{751F49B4-E433-4856-A52E-1DE23B2708C8}" dt="2024-07-12T19:59:35.865" v="2427" actId="931"/>
          <ac:spMkLst>
            <pc:docMk/>
            <pc:sldMk cId="290911744" sldId="263"/>
            <ac:spMk id="4" creationId="{D21CF672-82E9-AB3F-D62F-D673E86D1E6B}"/>
          </ac:spMkLst>
        </pc:spChg>
        <pc:spChg chg="add del mod">
          <ac:chgData name="Rachel Parrish (DSD)" userId="d690fc3b-a534-4b83-83ce-8483c30c82a7" providerId="ADAL" clId="{751F49B4-E433-4856-A52E-1DE23B2708C8}" dt="2024-07-12T20:13:19.511" v="3155" actId="478"/>
          <ac:spMkLst>
            <pc:docMk/>
            <pc:sldMk cId="290911744" sldId="263"/>
            <ac:spMk id="7" creationId="{63CB8305-C543-C939-D7AC-1F9682B7CC5A}"/>
          </ac:spMkLst>
        </pc:spChg>
        <pc:picChg chg="add mod">
          <ac:chgData name="Rachel Parrish (DSD)" userId="d690fc3b-a534-4b83-83ce-8483c30c82a7" providerId="ADAL" clId="{751F49B4-E433-4856-A52E-1DE23B2708C8}" dt="2024-07-12T19:59:42.055" v="2430" actId="1076"/>
          <ac:picMkLst>
            <pc:docMk/>
            <pc:sldMk cId="290911744" sldId="263"/>
            <ac:picMk id="6" creationId="{3EB772C1-E330-10C0-E72F-E077FE24912F}"/>
          </ac:picMkLst>
        </pc:picChg>
      </pc:sldChg>
      <pc:sldChg chg="addSp modSp add mod modNotesTx">
        <pc:chgData name="Rachel Parrish (DSD)" userId="d690fc3b-a534-4b83-83ce-8483c30c82a7" providerId="ADAL" clId="{751F49B4-E433-4856-A52E-1DE23B2708C8}" dt="2024-07-12T20:31:18.513" v="5221" actId="20577"/>
        <pc:sldMkLst>
          <pc:docMk/>
          <pc:sldMk cId="4274214272" sldId="264"/>
        </pc:sldMkLst>
        <pc:spChg chg="mod">
          <ac:chgData name="Rachel Parrish (DSD)" userId="d690fc3b-a534-4b83-83ce-8483c30c82a7" providerId="ADAL" clId="{751F49B4-E433-4856-A52E-1DE23B2708C8}" dt="2024-07-12T20:09:34.215" v="2723" actId="20577"/>
          <ac:spMkLst>
            <pc:docMk/>
            <pc:sldMk cId="4274214272" sldId="264"/>
            <ac:spMk id="3" creationId="{3D96E498-BF97-DB3F-2339-DBFD9D628E5A}"/>
          </ac:spMkLst>
        </pc:spChg>
        <pc:spChg chg="add mod">
          <ac:chgData name="Rachel Parrish (DSD)" userId="d690fc3b-a534-4b83-83ce-8483c30c82a7" providerId="ADAL" clId="{751F49B4-E433-4856-A52E-1DE23B2708C8}" dt="2024-07-12T20:10:23.539" v="2846" actId="27636"/>
          <ac:spMkLst>
            <pc:docMk/>
            <pc:sldMk cId="4274214272" sldId="264"/>
            <ac:spMk id="4" creationId="{379DB1F7-0A38-70FB-7671-8FA549EC66A5}"/>
          </ac:spMkLst>
        </pc:spChg>
      </pc:sldChg>
    </pc:docChg>
  </pc:docChgLst>
  <pc:docChgLst>
    <pc:chgData name="Rachel Parrish (DSD)" userId="d690fc3b-a534-4b83-83ce-8483c30c82a7" providerId="ADAL" clId="{5B1B9D66-2BE3-43B4-AC54-17D51258399B}"/>
    <pc:docChg chg="custSel modSld">
      <pc:chgData name="Rachel Parrish (DSD)" userId="d690fc3b-a534-4b83-83ce-8483c30c82a7" providerId="ADAL" clId="{5B1B9D66-2BE3-43B4-AC54-17D51258399B}" dt="2025-04-24T19:43:30.044" v="1" actId="20577"/>
      <pc:docMkLst>
        <pc:docMk/>
      </pc:docMkLst>
      <pc:sldChg chg="modNotesTx">
        <pc:chgData name="Rachel Parrish (DSD)" userId="d690fc3b-a534-4b83-83ce-8483c30c82a7" providerId="ADAL" clId="{5B1B9D66-2BE3-43B4-AC54-17D51258399B}" dt="2025-04-24T19:43:30.044" v="1" actId="20577"/>
        <pc:sldMkLst>
          <pc:docMk/>
          <pc:sldMk cId="139283160" sldId="284"/>
        </pc:sldMkLst>
      </pc:sldChg>
      <pc:sldChg chg="mod modClrScheme chgLayout">
        <pc:chgData name="Rachel Parrish (DSD)" userId="d690fc3b-a534-4b83-83ce-8483c30c82a7" providerId="ADAL" clId="{5B1B9D66-2BE3-43B4-AC54-17D51258399B}" dt="2025-04-24T19:42:15.016" v="0" actId="700"/>
        <pc:sldMkLst>
          <pc:docMk/>
          <pc:sldMk cId="676460046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5B3B8-1EAE-4B11-BE9E-D64B5BE540F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79C6D-B180-436B-9DED-E13B9C1D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A750F-F142-2D41-9176-ECE8562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3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types of power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Connection (or Network) Power – Indirect power through connections and networking.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It’s not what you know, it’s who you know.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Information Power – Power due to the control of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 building is extremely important. Helps generate respect and trust for each other.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Set aside designated time to do this with structured tasks.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Examples include personality tests and discussions, discussions of future plans for the team, fun session with games.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Extra effect is teaching others how to become team builders.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Team building sessions must have certain elements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Ground rules that everyone agrees 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Criticism is different than insulting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Team building is not optional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 one takes offense to other’s opinions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 respectful when others are talking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Everyone participates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 judgement on people’s answers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Maintain confidentiality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Tips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Go around in a circle for answers and start in different positions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someone isn’t participating, directly ask for their opinion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Generate an agenda and keep people on track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Keep it fun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 willing to make fun of yourself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Open up to everyone so they will open up to you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Bring food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Keep it to an hour/hour and a half and have them more frequently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Pick a place with no distractions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Put a no technology rule in place. Don’t answer phones or emails.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Come with questions to prevent lulls in the conversation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Use somewhere with a whiteboard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How do you know I’m the presenter before I start talking? How did I give myself the authority?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Who is the highest ranked person in the room?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Typical Meeting 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Where does the meeting leader sit? Intuitively at the head of the table.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“Right hand man” next to the leader. But left is listened to more.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Seniority closer to leader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Listeners, but non-participants not at table.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How do you set the tone for your meeting?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If you need control – head of table, facing the door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If you need to be on equal footing and get ideas from others – Middle of 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If you are in a meeting but you need someone else to control – Listener position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build trust – Sit next to, not across from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Sit on right side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Let the other person have their back against a wall, not the door.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Being an effective leader means knowing how to use your resources to get a large amount of work done.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Delegation is one of the hardest things new leaders have to learn to do.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Feel like pawning off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Feel like they need to show people they know how to do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Feel like they’re the best person to do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to delegate?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 there someone else who CAN do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 there someone else who can professionally develop by doing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the business pay someone less to do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 someone better at it than you?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Who?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Someone who can learn from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Someone who can do it efficiently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lowest paid person who can reasonably be expected to do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Ask! Don’t demand.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Explain why you’re giving them the task.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Explain exactly what you want and what the final product should look like.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Ask for questions.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Give a deadline and check-in dates.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efficient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Creates learning opportunities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People see you recognize their expertise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Shows trust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Frees your time for more important items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53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have a new hire that you need to train to do a job: Enthusiastic Beginner needs Directing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Generally dictating what the employee needs to 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 a lot of free rein or creativity because the employee doesn’t know how to do the job yet.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Energetic and willing to learn and be a productive member of the organization.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 have an employee that has been there a couple of years, but is just cruising: Disillusioned Learner needs Coaching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know how to do the job, but they aren’t committed to the cause.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Won’t be doing extra work and leader will need to assign tasks.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Requires the most work to bring them back into the fold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 have an employee that has been there at least 5 years that knows the job inside and out: Capable but Cautious Performer needs Supporting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Leader doesn’t need to tell them what to do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Leader needs to support and motivate the employee because there will be morale swings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Most employees are in this category with varying degrees of commitment.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 have a rising star employee that does their job well and wants to grow: Self Reliant Achiever needs Delegating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know what to do and how to do it.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self-motivate and are engaged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Give them tasks to promote ownership and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4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about the coworker you had the hardest time accomplishing anything with (not necessarily the one you liked the least).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4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Leader - Member Relations: The degree of mutual trust, respect, and confidence between the leader and the subordinates.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Structure – The extent to which group tasks are clear and structured. Structured is when members have a clear goal and know how to achieve it. Unstructured is when the goal is ambiguous with no clear solution or the members don’t know the approach to achieve the goal.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Leader Position Power – How much power does the leader’s position have in itself.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situation are you currently in as a leader?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7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Oriented Leaders do well in Favorable and Unfavorable conditions.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Relationship Oriented Leaders do well in mixed conditions.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if you’re in a leadership role that doesn’t match leadership type and situation? This theory says, change the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we know what we’re looking for?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we find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to nurture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to control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8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Myers-Briggs Test for those who don’t know their personality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have 4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Won’t take time for this. Take it on your own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Carl Jung – Theory of Psychological Types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Later expanded upon by Katharine Briggs and her daughter Isabel Briggs Myers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Test is based on 5 personality aspects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Energy – How we interact with our surroundings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Introverts – Prefer solitary activities, are exhausted by social interaction, and are sensitive to sensory stimulation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Extroverts – Prefer group activities, are energized by social interaction, and are easily excited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Mind – How we see the world and process information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Observant/Sensing – Highly practical, have strong habits, and are focused on the past or present.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Intuitive – Imaginative, curious, and focused the future.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Nature – How we make decisions and cope with emotions.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Thinking – Focus on logic over emotions, efficiency over cooperation, and hide their feelings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Feeling – Express emotions and are empathetic. Less competitive and focus on cooperation.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Tactics – Our approach to work, planning, and decision making.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Judging – Decisive, organized, value predictability and structure.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Perceiving (or Prospecting) – Good at improvising, flexible, and nonconformists.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Purple – Analysts – Rational and impartial, independent and strategic, but can have difficulty in social settings.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Architect – Strategic thinkers with a plan for everything.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Logician – Innovative with a thirst for knowledge.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Commander – Strong willed leaders that will find a way.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Debater – Smart thinkers that like intellectual challenges.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Green – Diplomats – Empathetic and cooperative, warm and influential, but can have difficulty making rational, difficult decisions.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Advocates – Quiet and inspiring idealists.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Mediator – Kind and altruistic. Always helping people.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Protagonist – Charismatic and inspiring leaders.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Campaigner – Creative, positive, and sociable.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Blue – Sentinels – Creates order and meticulous, do well with rules and difficult tasks, but can have a hard time accepting different points of view.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Logistician – Practical and reliable. Focuses on facts.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Defender – Dedicated, protectors, and defend loved ones.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Executive – Excellent administrators and managers.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Consul – Caring, social, and popular.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Orange – Explorers – Spontaneous and practical, uses many tools and good in a crises, but can undertake risky endeavors.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Virtuoso – Practical experimenters. Masters of various tools.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Adventurer – Flexible and charming artists who like new things.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Entrepreneur – Smart, energetic, like living on the edge.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Entertainer – Spontaneous, energetic, and enthusiastic.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Would you expect a team of similar personalities or vastly different personalities to work the best?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Teams with the same personalities can get along better, but there’s a limit to the overall capabilities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Embrace vastly different personalities.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Teambuilding must be a priority for different personalities to understand each other.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Each personality has a unique strength that can contribute to the overall effectiveness of the team.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Example Team: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There’s a wide variety of personalities.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Teambuilding is important to get these personalities to mesh.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Leads to better decisions if there’s trust.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Examples: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Florence is very solutions driven. If someone needs an empathetic listener, she would direct them to 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Florence has a handle on team morale and would let me know if it dropped.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Eric is reliable and will do what you need him to do, but it can be difficult to get him to focus.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Mike is personable and people will talk to him, but he has a hard time accomplishing tasks.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Jasmine is easy to talk to and technical but can focus on negative things and be difficult to work with.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We talked about what we are good at and what our weaknesses are. Bluntly and openly.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My personality: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My team knows I’m highly organized to the point that it’s difficult for me to work if things are unorganized.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It’s difficult to control my emotions when I’m stressed and people get directed to another source for an answer or come back later.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picking your team: Interviews are important</a:t>
            </a:r>
          </a:p>
          <a:p>
            <a:pPr marL="685800" lvl="1" indent="-228600">
              <a:buFont typeface="Arial" panose="020B0604020202020204" pitchFamily="34" charset="0"/>
              <a:buAutoNum type="arabicPeriod"/>
            </a:pPr>
            <a:r>
              <a:rPr lang="en-US" dirty="0"/>
              <a:t>Pick the traits that this person needs to do this job: organization, networking, soft skills, self-motivated</a:t>
            </a:r>
          </a:p>
          <a:p>
            <a:pPr marL="685800" lvl="1" indent="-228600">
              <a:buFont typeface="Arial" panose="020B0604020202020204" pitchFamily="34" charset="0"/>
              <a:buAutoNum type="arabicPeriod"/>
            </a:pPr>
            <a:r>
              <a:rPr lang="en-US" dirty="0"/>
              <a:t>Gear the questions to look for these traits: 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How would you go about organizing this project?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Give an example of a time where you have needed cooperation from another department you did not have authority over.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Give an example of when there was a conflict you needed to mediate and what was the result?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Give an example of a project you weren’t asked to do, but did anyway. How did you find this project. What did you do?</a:t>
            </a:r>
          </a:p>
          <a:p>
            <a:pPr marL="685800" lvl="1" indent="-228600">
              <a:buFont typeface="Arial" panose="020B0604020202020204" pitchFamily="34" charset="0"/>
              <a:buAutoNum type="arabicPeriod"/>
            </a:pPr>
            <a:r>
              <a:rPr lang="en-US" dirty="0"/>
              <a:t>Look for subtle signs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If it sounds like a canned answer, ask for another example. People generally only prepare one answer.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Pull answers out of nervous interviewees.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Look for red flags.</a:t>
            </a:r>
          </a:p>
          <a:p>
            <a:pPr marL="1600200" lvl="3" indent="-228600">
              <a:buFont typeface="Arial" panose="020B0604020202020204" pitchFamily="34" charset="0"/>
              <a:buAutoNum type="arabicPeriod"/>
            </a:pPr>
            <a:r>
              <a:rPr lang="en-US" dirty="0"/>
              <a:t>Tendency to blame others for issues. Doesn’t take responsibility.</a:t>
            </a:r>
          </a:p>
          <a:p>
            <a:pPr marL="1600200" lvl="3" indent="-228600">
              <a:buFont typeface="Arial" panose="020B0604020202020204" pitchFamily="34" charset="0"/>
              <a:buAutoNum type="arabicPeriod"/>
            </a:pPr>
            <a:r>
              <a:rPr lang="en-US" dirty="0"/>
              <a:t>When leading teams, they stepped in to do the work.</a:t>
            </a:r>
          </a:p>
          <a:p>
            <a:pPr marL="1600200" lvl="3" indent="-228600">
              <a:buFont typeface="Arial" panose="020B0604020202020204" pitchFamily="34" charset="0"/>
              <a:buAutoNum type="arabicPeriod"/>
            </a:pPr>
            <a:r>
              <a:rPr lang="en-US" dirty="0"/>
              <a:t>“Lead by example”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How important is experience to you?</a:t>
            </a:r>
          </a:p>
          <a:p>
            <a:pPr marL="1143000" lvl="2" indent="-228600">
              <a:buFont typeface="Arial" panose="020B0604020202020204" pitchFamily="34" charset="0"/>
              <a:buAutoNum type="arabicPeriod"/>
            </a:pPr>
            <a:r>
              <a:rPr lang="en-US" dirty="0"/>
              <a:t>Culture is huge in employee retention. Look for people who may not be able to handle the company culture.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you manage this team?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Hard Power – A method of exerting power through force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Legitimate Power – The formal authority a leader has due to their position in an organization.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higher the position, the more power.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Reward Power – The possibility of monetary or non-monetary compensation.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Control over raises.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Coercive Power – The ability of the leader to penalize employees to follow orders.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This includes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Soft Power – The ability to influence people through persuasion and attraction.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Expert Power – Perception that the leader has superior knowledge.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Doesn’t need to be in the related field.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Referent Power – Perception that the leader and the follower have a personal identification or connection.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Personal Power – The leader’s personal qualities like trust and courage that cause others to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9C6D-B180-436B-9DED-E13B9C1D6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90" y="2372226"/>
            <a:ext cx="2873572" cy="105662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732893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/>
        </p:nvSpPr>
        <p:spPr>
          <a:xfrm>
            <a:off x="1220400" y="0"/>
            <a:ext cx="1587600" cy="68580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/>
        </p:nvSpPr>
        <p:spPr>
          <a:xfrm>
            <a:off x="1038600" y="3838000"/>
            <a:ext cx="363600" cy="3020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5680" y="1439924"/>
            <a:ext cx="7758797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81" y="2192300"/>
            <a:ext cx="7758799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B3B2FF-015E-2E45-9895-1D7DC614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/>
        </p:nvSpPr>
        <p:spPr>
          <a:xfrm>
            <a:off x="0" y="0"/>
            <a:ext cx="1934800" cy="6869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/>
        </p:nvSpPr>
        <p:spPr>
          <a:xfrm>
            <a:off x="1753000" y="4904043"/>
            <a:ext cx="363600" cy="196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5680" y="1439924"/>
            <a:ext cx="7758797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81" y="2192300"/>
            <a:ext cx="7758799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999AB9-8EE0-9E40-83A6-F88DB3A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1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1920" y="3187161"/>
            <a:ext cx="6724669" cy="453600"/>
          </a:xfrm>
        </p:spPr>
        <p:txBody>
          <a:bodyPr/>
          <a:lstStyle>
            <a:lvl1pPr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9600" y="3202195"/>
            <a:ext cx="412400" cy="4235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/>
        </p:nvSpPr>
        <p:spPr>
          <a:xfrm>
            <a:off x="7365600" y="-10403"/>
            <a:ext cx="4826400" cy="2916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/>
        </p:nvSpPr>
        <p:spPr>
          <a:xfrm>
            <a:off x="259200" y="6566333"/>
            <a:ext cx="4826400" cy="2916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/>
        </p:nvSpPr>
        <p:spPr>
          <a:xfrm>
            <a:off x="-10601" y="4179401"/>
            <a:ext cx="259200" cy="26892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/>
        </p:nvSpPr>
        <p:spPr>
          <a:xfrm>
            <a:off x="10843001" y="281197"/>
            <a:ext cx="1359600" cy="26892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28647A-187F-E644-BAF9-AA8D482B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Opt 1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BBAE3580-5B32-624F-8DC1-DE77F07B9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885" y="306918"/>
            <a:ext cx="9366249" cy="62441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oogle Shape;9070;p36">
            <a:extLst>
              <a:ext uri="{FF2B5EF4-FFF2-40B4-BE49-F238E27FC236}">
                <a16:creationId xmlns:a16="http://schemas.microsoft.com/office/drawing/2014/main" id="{4687E2FE-313A-834F-9D09-4C5163E1FFC5}"/>
              </a:ext>
            </a:extLst>
          </p:cNvPr>
          <p:cNvSpPr/>
          <p:nvPr/>
        </p:nvSpPr>
        <p:spPr>
          <a:xfrm>
            <a:off x="6736333" y="3245967"/>
            <a:ext cx="5531600" cy="303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A08F3DC-81C1-6E44-9AF9-686DC75AB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00" y="3890773"/>
            <a:ext cx="3744000" cy="453600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Google Shape;9073;p36">
            <a:extLst>
              <a:ext uri="{FF2B5EF4-FFF2-40B4-BE49-F238E27FC236}">
                <a16:creationId xmlns:a16="http://schemas.microsoft.com/office/drawing/2014/main" id="{2DF98891-2B9D-CF42-A10A-02BBE98A3891}"/>
              </a:ext>
            </a:extLst>
          </p:cNvPr>
          <p:cNvSpPr/>
          <p:nvPr/>
        </p:nvSpPr>
        <p:spPr>
          <a:xfrm>
            <a:off x="6557525" y="4803567"/>
            <a:ext cx="357617" cy="14788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76FC5DA-C01A-F947-A5D6-08849F31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7999" y="4537022"/>
            <a:ext cx="4137999" cy="8615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68E6FC-3655-8D4D-91CD-D83F3717F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246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4000" y="0"/>
            <a:ext cx="8628000" cy="68580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/>
        </p:nvSpPr>
        <p:spPr>
          <a:xfrm>
            <a:off x="-89941" y="3249167"/>
            <a:ext cx="5668192" cy="303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/>
        </p:nvSpPr>
        <p:spPr>
          <a:xfrm>
            <a:off x="5160371" y="4806767"/>
            <a:ext cx="417880" cy="147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84" y="3642971"/>
            <a:ext cx="4137997" cy="453600"/>
          </a:xfrm>
        </p:spPr>
        <p:txBody>
          <a:bodyPr/>
          <a:lstStyle>
            <a:lvl1pPr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83" y="4289219"/>
            <a:ext cx="4137999" cy="8615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42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/>
        </p:nvSpPr>
        <p:spPr>
          <a:xfrm>
            <a:off x="0" y="0"/>
            <a:ext cx="2581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31" y="3215883"/>
            <a:ext cx="1577360" cy="453600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8051" y="1778001"/>
            <a:ext cx="7734300" cy="29083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/>
        </p:nvSpPr>
        <p:spPr>
          <a:xfrm>
            <a:off x="2399400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0" y="325392"/>
            <a:ext cx="1210765" cy="44296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3D66F-C769-0C4E-95FA-11467290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2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/>
        </p:nvSpPr>
        <p:spPr>
          <a:xfrm>
            <a:off x="0" y="0"/>
            <a:ext cx="168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/>
        </p:nvSpPr>
        <p:spPr>
          <a:xfrm>
            <a:off x="1500163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/>
        </p:nvSpPr>
        <p:spPr>
          <a:xfrm>
            <a:off x="10511659" y="0"/>
            <a:ext cx="168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/>
        </p:nvSpPr>
        <p:spPr>
          <a:xfrm>
            <a:off x="10328237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/>
        </p:nvSpPr>
        <p:spPr>
          <a:xfrm>
            <a:off x="2999055" y="4071221"/>
            <a:ext cx="6249636" cy="21922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4" indent="-228594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467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3310" y="1328409"/>
            <a:ext cx="6854652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311" y="2080785"/>
            <a:ext cx="6854653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054867-1C92-4F49-A3E9-D275923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/>
        </p:nvSpPr>
        <p:spPr>
          <a:xfrm>
            <a:off x="11828400" y="5356800"/>
            <a:ext cx="363600" cy="15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/>
        </p:nvSpPr>
        <p:spPr>
          <a:xfrm>
            <a:off x="0" y="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675" y="1328409"/>
            <a:ext cx="6854652" cy="752376"/>
          </a:xfrm>
        </p:spPr>
        <p:txBody>
          <a:bodyPr/>
          <a:lstStyle>
            <a:lvl1pPr algn="ctr"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8674" y="2080785"/>
            <a:ext cx="6854653" cy="3020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/>
        </p:nvSpPr>
        <p:spPr>
          <a:xfrm>
            <a:off x="5914200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35" y="761657"/>
            <a:ext cx="4775560" cy="752376"/>
          </a:xfrm>
        </p:spPr>
        <p:txBody>
          <a:bodyPr/>
          <a:lstStyle>
            <a:lvl1pPr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836" y="2514433"/>
            <a:ext cx="4775561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7191" y="2514433"/>
            <a:ext cx="5125111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836" y="1838794"/>
            <a:ext cx="4775561" cy="6195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7191" y="1838793"/>
            <a:ext cx="5125111" cy="6195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275730-A922-C748-9D7A-D767B3FD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981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/>
        </p:nvSpPr>
        <p:spPr>
          <a:xfrm>
            <a:off x="10604400" y="0"/>
            <a:ext cx="158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/>
        </p:nvSpPr>
        <p:spPr>
          <a:xfrm>
            <a:off x="10422599" y="1919000"/>
            <a:ext cx="3636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4633" y="1328409"/>
            <a:ext cx="8729032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34" y="2080785"/>
            <a:ext cx="8729031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8E42-8F5F-D44E-AC2C-DEE3C000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9343" y="2376122"/>
            <a:ext cx="2500743" cy="105272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594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/>
        </p:nvSpPr>
        <p:spPr>
          <a:xfrm>
            <a:off x="10604400" y="0"/>
            <a:ext cx="158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/>
        </p:nvSpPr>
        <p:spPr>
          <a:xfrm>
            <a:off x="10422599" y="799476"/>
            <a:ext cx="363600" cy="5726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4633" y="1328409"/>
            <a:ext cx="8729032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34" y="2080785"/>
            <a:ext cx="8729031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DBDCC-BFD1-2F4B-99AA-1EEA7846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pt 1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/>
        </p:nvSpPr>
        <p:spPr>
          <a:xfrm>
            <a:off x="0" y="0"/>
            <a:ext cx="55563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4267" y="958851"/>
            <a:ext cx="3528484" cy="234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031" y="958851"/>
            <a:ext cx="3528484" cy="234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4267" y="3549651"/>
            <a:ext cx="3528484" cy="234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0031" y="3549651"/>
            <a:ext cx="3528484" cy="234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/>
        </p:nvSpPr>
        <p:spPr>
          <a:xfrm>
            <a:off x="0" y="2808158"/>
            <a:ext cx="363600" cy="1259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8" y="1678217"/>
            <a:ext cx="3304233" cy="752376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6548" y="2430593"/>
            <a:ext cx="3304235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49FC-214D-654B-A788-DF818A50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29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7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pt 2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/>
        </p:nvSpPr>
        <p:spPr>
          <a:xfrm>
            <a:off x="0" y="0"/>
            <a:ext cx="55563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4267" y="958851"/>
            <a:ext cx="3528484" cy="234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031" y="958851"/>
            <a:ext cx="3528484" cy="4940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4267" y="3549651"/>
            <a:ext cx="3528484" cy="23495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/>
        </p:nvSpPr>
        <p:spPr>
          <a:xfrm>
            <a:off x="0" y="2808158"/>
            <a:ext cx="363600" cy="1259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8" y="1678217"/>
            <a:ext cx="3304233" cy="752376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6548" y="2430593"/>
            <a:ext cx="3304235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3D3ADB-69BF-E54A-AAF4-F73E35E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299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pt 3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/>
        </p:nvSpPr>
        <p:spPr>
          <a:xfrm>
            <a:off x="0" y="0"/>
            <a:ext cx="4507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7043" y="24666"/>
            <a:ext cx="7684957" cy="683290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/>
        </p:nvSpPr>
        <p:spPr>
          <a:xfrm>
            <a:off x="0" y="2808158"/>
            <a:ext cx="363600" cy="1259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8" y="1678217"/>
            <a:ext cx="3304233" cy="752376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6548" y="2430593"/>
            <a:ext cx="3304235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ECC4E-BE7B-CB4E-A2BC-EC720933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amily of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/>
        </p:nvSpPr>
        <p:spPr>
          <a:xfrm>
            <a:off x="5430487" y="1364024"/>
            <a:ext cx="250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/>
        </p:nvSpPr>
        <p:spPr>
          <a:xfrm>
            <a:off x="5050019" y="6220193"/>
            <a:ext cx="1835463" cy="628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/>
        </p:nvSpPr>
        <p:spPr>
          <a:xfrm>
            <a:off x="0" y="3584433"/>
            <a:ext cx="12192000" cy="17020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/>
        </p:nvSpPr>
        <p:spPr>
          <a:xfrm rot="5400000">
            <a:off x="557715" y="4547015"/>
            <a:ext cx="363600" cy="1479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/>
        </p:nvCxnSpPr>
        <p:spPr>
          <a:xfrm>
            <a:off x="1565848" y="1610244"/>
            <a:ext cx="110616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/>
        </p:nvCxnSpPr>
        <p:spPr>
          <a:xfrm>
            <a:off x="1565847" y="1610244"/>
            <a:ext cx="0" cy="1827499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10" y="1190863"/>
            <a:ext cx="2281079" cy="83876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DCEFFD-81BA-F048-9544-73D6A2CB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A15A-1F6F-F14F-A80C-2915BD83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528" y="4078864"/>
            <a:ext cx="12124944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58100-1DF0-6606-B1AD-B67C1B38E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60710-EE06-7A47-9748-830F19626D1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95802"/>
            <a:ext cx="2743200" cy="32567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7BA15-CC97-794A-A483-4CEFAD52A84C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7288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A5A58-C86B-EF64-097B-679F55118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890FF-FE65-A370-9AAC-CFA19A4E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86A4-19DA-41F9-AE51-59D17DD8AF4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731B2-3B3D-A030-F137-7612FD95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EC392-4231-AEFF-477E-F1EBA306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8FC-A36A-4D12-9F03-9E4D6A67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3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37B20E-A64D-BC40-A463-146E62496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4F66CA-0E0D-4F18-2F99-7C929A8374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591" y="1793334"/>
            <a:ext cx="6048037" cy="39042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1B75BB"/>
                </a:solidFill>
              </a:defRPr>
            </a:lvl1pPr>
            <a:lvl2pPr marL="1219170" indent="0">
              <a:buNone/>
              <a:defRPr>
                <a:solidFill>
                  <a:schemeClr val="bg1"/>
                </a:solidFill>
              </a:defRPr>
            </a:lvl2pPr>
            <a:lvl3pPr marL="2438339" indent="0">
              <a:buNone/>
              <a:defRPr>
                <a:solidFill>
                  <a:schemeClr val="bg1"/>
                </a:solidFill>
              </a:defRPr>
            </a:lvl3pPr>
            <a:lvl4pPr marL="3657509" indent="0">
              <a:buNone/>
              <a:defRPr>
                <a:solidFill>
                  <a:schemeClr val="bg1"/>
                </a:solidFill>
              </a:defRPr>
            </a:lvl4pPr>
            <a:lvl5pPr marL="4876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E6FC4A-61E8-48CE-E6B6-ACE0DFFBA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8590" y="847168"/>
            <a:ext cx="6048039" cy="9461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rgbClr val="333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D0E8E5-7982-0BE4-2D10-D4227A1178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562" y="847168"/>
            <a:ext cx="3318933" cy="34205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2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8EBA3-8C0F-3FF2-FFED-5F9F3A7D9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A74D1-2B14-816E-CCFF-6A0A12AD60C7}"/>
              </a:ext>
            </a:extLst>
          </p:cNvPr>
          <p:cNvSpPr txBox="1"/>
          <p:nvPr userDrawn="1"/>
        </p:nvSpPr>
        <p:spPr>
          <a:xfrm>
            <a:off x="838200" y="58005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B75BB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89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A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9345" y="2363618"/>
            <a:ext cx="2915521" cy="106233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76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8EBA3-8C0F-3FF2-FFED-5F9F3A7D9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A74D1-2B14-816E-CCFF-6A0A12AD60C7}"/>
              </a:ext>
            </a:extLst>
          </p:cNvPr>
          <p:cNvSpPr txBox="1"/>
          <p:nvPr userDrawn="1"/>
        </p:nvSpPr>
        <p:spPr>
          <a:xfrm>
            <a:off x="838200" y="58005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B75BB"/>
                </a:solidFill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33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ferenc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88C02-1453-7D4C-BC8B-F9C901799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06AD3B-2D93-0AF8-F6B0-BC20B68BD85C}"/>
              </a:ext>
            </a:extLst>
          </p:cNvPr>
          <p:cNvSpPr txBox="1"/>
          <p:nvPr userDrawn="1"/>
        </p:nvSpPr>
        <p:spPr>
          <a:xfrm>
            <a:off x="2246812" y="3815801"/>
            <a:ext cx="769837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80" dirty="0">
                <a:solidFill>
                  <a:srgbClr val="29A39B"/>
                </a:solidFill>
              </a:rPr>
              <a:t>#ICCAC24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AE413-3396-8877-BC21-DAE9B911C10E}"/>
              </a:ext>
            </a:extLst>
          </p:cNvPr>
          <p:cNvSpPr txBox="1"/>
          <p:nvPr userDrawn="1"/>
        </p:nvSpPr>
        <p:spPr>
          <a:xfrm>
            <a:off x="1567541" y="2880160"/>
            <a:ext cx="905691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0" dirty="0" err="1">
                <a:solidFill>
                  <a:srgbClr val="1B75BB"/>
                </a:solidFill>
              </a:rPr>
              <a:t>www.iccsafe.org</a:t>
            </a:r>
            <a:r>
              <a:rPr lang="en-US" sz="5280" dirty="0">
                <a:solidFill>
                  <a:srgbClr val="1B75BB"/>
                </a:solidFill>
              </a:rPr>
              <a:t>/conference</a:t>
            </a:r>
          </a:p>
        </p:txBody>
      </p:sp>
    </p:spTree>
    <p:extLst>
      <p:ext uri="{BB962C8B-B14F-4D97-AF65-F5344CB8AC3E}">
        <p14:creationId xmlns:p14="http://schemas.microsoft.com/office/powerpoint/2010/main" val="1900066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490" y="2372226"/>
            <a:ext cx="2873572" cy="105662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114425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9343" y="2376122"/>
            <a:ext cx="2500743" cy="105272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450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9345" y="2363618"/>
            <a:ext cx="2915521" cy="106233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144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12472" y="2366216"/>
            <a:ext cx="2067139" cy="105973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95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9344" y="2361483"/>
            <a:ext cx="2613864" cy="1064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935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9344" y="2363565"/>
            <a:ext cx="1646045" cy="106238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617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9344" y="2370405"/>
            <a:ext cx="2802400" cy="105704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965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9344" y="2664643"/>
            <a:ext cx="4156841" cy="76420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292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2472" y="2366216"/>
            <a:ext cx="2067139" cy="105973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473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300" y="1439924"/>
            <a:ext cx="7758797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9910800" y="0"/>
            <a:ext cx="2281200" cy="6868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9687399" y="1919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301" y="2192300"/>
            <a:ext cx="7758799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6018" y="329184"/>
            <a:ext cx="1210765" cy="44296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0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1220400" y="0"/>
            <a:ext cx="1587600" cy="68580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1038600" y="3838000"/>
            <a:ext cx="363600" cy="3020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5680" y="1439924"/>
            <a:ext cx="7758797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81" y="2192300"/>
            <a:ext cx="7758799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B3B2FF-015E-2E45-9895-1D7DC614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2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934800" cy="6869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753000" y="4904043"/>
            <a:ext cx="363600" cy="196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5680" y="1439924"/>
            <a:ext cx="7758797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81" y="2192300"/>
            <a:ext cx="7758799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999AB9-8EE0-9E40-83A6-F88DB3A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4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1920" y="3187161"/>
            <a:ext cx="6724669" cy="453600"/>
          </a:xfrm>
        </p:spPr>
        <p:txBody>
          <a:bodyPr/>
          <a:lstStyle>
            <a:lvl1pPr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9600" y="3202195"/>
            <a:ext cx="412400" cy="4235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7365600" y="-10403"/>
            <a:ext cx="4826400" cy="2916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259200" y="6566333"/>
            <a:ext cx="4826400" cy="2916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10601" y="4179401"/>
            <a:ext cx="259200" cy="26892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10843001" y="281197"/>
            <a:ext cx="1359600" cy="26892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28647A-187F-E644-BAF9-AA8D482B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3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4000" y="0"/>
            <a:ext cx="8628000" cy="68580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89941" y="3249167"/>
            <a:ext cx="5668192" cy="303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5160371" y="4806767"/>
            <a:ext cx="417880" cy="147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84" y="3642971"/>
            <a:ext cx="4137997" cy="453600"/>
          </a:xfrm>
        </p:spPr>
        <p:txBody>
          <a:bodyPr/>
          <a:lstStyle>
            <a:lvl1pPr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83" y="4289219"/>
            <a:ext cx="4137999" cy="8615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42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15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2581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31" y="3215883"/>
            <a:ext cx="1577360" cy="453600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8051" y="1778001"/>
            <a:ext cx="7734300" cy="29083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2399400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920" y="325392"/>
            <a:ext cx="1210765" cy="44296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3D66F-C769-0C4E-95FA-11467290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4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68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500163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10511659" y="0"/>
            <a:ext cx="168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10328237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999055" y="4071221"/>
            <a:ext cx="6249636" cy="21922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4" indent="-228594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467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3310" y="1328409"/>
            <a:ext cx="6854652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311" y="2080785"/>
            <a:ext cx="6854653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054867-1C92-4F49-A3E9-D275923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32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11828400" y="5356800"/>
            <a:ext cx="363600" cy="15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675" y="1328409"/>
            <a:ext cx="6854652" cy="752376"/>
          </a:xfrm>
        </p:spPr>
        <p:txBody>
          <a:bodyPr/>
          <a:lstStyle>
            <a:lvl1pPr algn="ctr"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8674" y="2080785"/>
            <a:ext cx="6854653" cy="3020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1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5914200" y="2678400"/>
            <a:ext cx="363600" cy="15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835" y="761657"/>
            <a:ext cx="4775560" cy="752376"/>
          </a:xfrm>
        </p:spPr>
        <p:txBody>
          <a:bodyPr/>
          <a:lstStyle>
            <a:lvl1pPr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836" y="2514433"/>
            <a:ext cx="4775561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7191" y="2514433"/>
            <a:ext cx="5125111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836" y="1838794"/>
            <a:ext cx="4775561" cy="6195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7191" y="1838793"/>
            <a:ext cx="5125111" cy="6195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275730-A922-C748-9D7A-D767B3FD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981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5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10604400" y="0"/>
            <a:ext cx="158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10422599" y="1919000"/>
            <a:ext cx="3636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4633" y="1328409"/>
            <a:ext cx="8729032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34" y="2080785"/>
            <a:ext cx="8729031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8E42-8F5F-D44E-AC2C-DEE3C000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89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G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9344" y="2361483"/>
            <a:ext cx="2613864" cy="1064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090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10604400" y="0"/>
            <a:ext cx="158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10422599" y="799476"/>
            <a:ext cx="363600" cy="5726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4633" y="1328409"/>
            <a:ext cx="8729032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34" y="2080785"/>
            <a:ext cx="8729031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DBDCC-BFD1-2F4B-99AA-1EEA7846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55563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4267" y="958851"/>
            <a:ext cx="3528484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031" y="958851"/>
            <a:ext cx="3528484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4267" y="3549651"/>
            <a:ext cx="3528484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0031" y="3549651"/>
            <a:ext cx="3528484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808158"/>
            <a:ext cx="363600" cy="1259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8" y="1678217"/>
            <a:ext cx="3304233" cy="752376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6548" y="2430593"/>
            <a:ext cx="3304235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49FC-214D-654B-A788-DF818A50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29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5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55563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4267" y="958851"/>
            <a:ext cx="3528484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031" y="958851"/>
            <a:ext cx="3528484" cy="49403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4267" y="3549651"/>
            <a:ext cx="3528484" cy="23495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808158"/>
            <a:ext cx="363600" cy="1259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8" y="1678217"/>
            <a:ext cx="3304233" cy="752376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6548" y="2430593"/>
            <a:ext cx="3304235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3D3ADB-69BF-E54A-AAF4-F73E35E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299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1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507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7043" y="24666"/>
            <a:ext cx="7684957" cy="683290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808158"/>
            <a:ext cx="363600" cy="1259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8" y="1678217"/>
            <a:ext cx="3304233" cy="752376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6548" y="2430593"/>
            <a:ext cx="3304235" cy="3020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ECC4E-BE7B-CB4E-A2BC-EC720933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5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5430487" y="1364024"/>
            <a:ext cx="250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5050019" y="6220193"/>
            <a:ext cx="1835463" cy="628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3584433"/>
            <a:ext cx="12192000" cy="17020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557715" y="4547015"/>
            <a:ext cx="363600" cy="1479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565848" y="1610244"/>
            <a:ext cx="110616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565847" y="1610244"/>
            <a:ext cx="0" cy="1827499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8010" y="1190863"/>
            <a:ext cx="2281079" cy="83876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DCEFFD-81BA-F048-9544-73D6A2CB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A15A-1F6F-F14F-A80C-2915BD833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528" y="4078864"/>
            <a:ext cx="12124944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1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T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9344" y="2363565"/>
            <a:ext cx="1646045" cy="106238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571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9344" y="2370405"/>
            <a:ext cx="2802400" cy="105704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72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/>
        </p:nvSpPr>
        <p:spPr>
          <a:xfrm>
            <a:off x="9910800" y="299"/>
            <a:ext cx="2281200" cy="685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9344" y="2664643"/>
            <a:ext cx="4156841" cy="76420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813" y="3559313"/>
            <a:ext cx="6155267" cy="897763"/>
          </a:xfrm>
        </p:spPr>
        <p:txBody>
          <a:bodyPr/>
          <a:lstStyle>
            <a:lvl1pPr>
              <a:buNone/>
              <a:defRPr sz="32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813" y="4058162"/>
            <a:ext cx="6155267" cy="1718733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/>
        </p:nvSpPr>
        <p:spPr>
          <a:xfrm>
            <a:off x="9687400" y="3838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278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300" y="1439924"/>
            <a:ext cx="7758797" cy="752376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/>
        </p:nvSpPr>
        <p:spPr>
          <a:xfrm>
            <a:off x="9910800" y="0"/>
            <a:ext cx="2281200" cy="6868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/>
        </p:nvSpPr>
        <p:spPr>
          <a:xfrm>
            <a:off x="9687399" y="1919000"/>
            <a:ext cx="446800" cy="30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301" y="2192300"/>
            <a:ext cx="7758799" cy="3020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133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63284" indent="-231642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018" y="329184"/>
            <a:ext cx="1210765" cy="44296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35C2-38D5-C549-A318-A053AA43601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6E7BA15-CC97-794A-A483-4CEFAD52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5" r:id="rId25"/>
    <p:sldLayoutId id="2147483786" r:id="rId26"/>
    <p:sldLayoutId id="2147483787" r:id="rId27"/>
    <p:sldLayoutId id="2147483663" r:id="rId28"/>
    <p:sldLayoutId id="2147483664" r:id="rId29"/>
    <p:sldLayoutId id="2147483665" r:id="rId30"/>
    <p:sldLayoutId id="2147483670" r:id="rId3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4400-D5DE-CB49-B992-0E02E3968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7813" y="3559313"/>
            <a:ext cx="7357268" cy="897763"/>
          </a:xfrm>
        </p:spPr>
        <p:txBody>
          <a:bodyPr>
            <a:normAutofit/>
          </a:bodyPr>
          <a:lstStyle/>
          <a:p>
            <a:r>
              <a:rPr lang="en-US" dirty="0"/>
              <a:t>How to Build a Successful Leadership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5D934-7327-8B4E-A1DC-117689AB6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2025 Chapter Leadership Academy</a:t>
            </a:r>
          </a:p>
          <a:p>
            <a:r>
              <a:rPr lang="en-US" dirty="0"/>
              <a:t>Rachel Parrish, PE, MCP, CBO</a:t>
            </a:r>
          </a:p>
          <a:p>
            <a:r>
              <a:rPr lang="en-US" dirty="0"/>
              <a:t>Development Services Engineer, City of San Antonio</a:t>
            </a:r>
          </a:p>
          <a:p>
            <a:r>
              <a:rPr lang="en-US" dirty="0"/>
              <a:t>April 26, 2025</a:t>
            </a:r>
          </a:p>
        </p:txBody>
      </p:sp>
    </p:spTree>
    <p:extLst>
      <p:ext uri="{BB962C8B-B14F-4D97-AF65-F5344CB8AC3E}">
        <p14:creationId xmlns:p14="http://schemas.microsoft.com/office/powerpoint/2010/main" val="200259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E5C2-F46A-A691-459F-2ACDA8AF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" y="333632"/>
            <a:ext cx="4174285" cy="1705233"/>
          </a:xfrm>
        </p:spPr>
        <p:txBody>
          <a:bodyPr>
            <a:normAutofit/>
          </a:bodyPr>
          <a:lstStyle/>
          <a:p>
            <a:r>
              <a:rPr lang="en-US" sz="4400" dirty="0"/>
              <a:t>Types of Power – Soft Power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15E8A-CD81-BD74-05EC-B57F3430B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Expert</a:t>
            </a:r>
          </a:p>
          <a:p>
            <a:r>
              <a:rPr lang="en-US" sz="4400" dirty="0"/>
              <a:t>Referent</a:t>
            </a:r>
          </a:p>
          <a:p>
            <a:r>
              <a:rPr lang="en-US" sz="4400" dirty="0"/>
              <a:t>Personal</a:t>
            </a:r>
          </a:p>
        </p:txBody>
      </p:sp>
      <p:pic>
        <p:nvPicPr>
          <p:cNvPr id="8" name="Picture 7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00DB9189-F4D7-34C9-3D4D-CDED4FA28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41" y="1321027"/>
            <a:ext cx="5578021" cy="4215946"/>
          </a:xfrm>
          <a:prstGeom prst="rect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684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5196-61CC-E8CF-886F-E09A0D41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2" y="518984"/>
            <a:ext cx="4149570" cy="1911609"/>
          </a:xfrm>
        </p:spPr>
        <p:txBody>
          <a:bodyPr>
            <a:normAutofit/>
          </a:bodyPr>
          <a:lstStyle/>
          <a:p>
            <a:r>
              <a:rPr lang="en-US" sz="4400" dirty="0"/>
              <a:t>Types of Power - Other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27AB2-A720-D65B-D42D-79F7CA025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Connection</a:t>
            </a:r>
          </a:p>
          <a:p>
            <a:r>
              <a:rPr lang="en-US" sz="4400" dirty="0"/>
              <a:t>Information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70DF46B-CD77-BD45-4E8D-3AA9709C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8802"/>
            <a:ext cx="4706648" cy="3480395"/>
          </a:xfrm>
          <a:prstGeom prst="rect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618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EB1B1FC-6CC1-0142-68DB-5319993EAA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6F468-FDE3-54FB-6269-C5D8172B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0" y="1050324"/>
            <a:ext cx="3951862" cy="138026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Team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081-CED0-D240-121C-BA47E2023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Respect</a:t>
            </a:r>
          </a:p>
          <a:p>
            <a:r>
              <a:rPr lang="en-US" dirty="0"/>
              <a:t>Trust</a:t>
            </a:r>
          </a:p>
          <a:p>
            <a:r>
              <a:rPr lang="en-US" dirty="0"/>
              <a:t>Leadership</a:t>
            </a:r>
          </a:p>
          <a:p>
            <a:endParaRPr lang="en-US" dirty="0"/>
          </a:p>
          <a:p>
            <a:r>
              <a:rPr lang="en-US" dirty="0"/>
              <a:t>Set ground rules</a:t>
            </a:r>
          </a:p>
          <a:p>
            <a:r>
              <a:rPr lang="en-US" dirty="0"/>
              <a:t>Everyone participates</a:t>
            </a:r>
          </a:p>
          <a:p>
            <a:r>
              <a:rPr lang="en-US" dirty="0"/>
              <a:t>No judgement</a:t>
            </a:r>
          </a:p>
          <a:p>
            <a:r>
              <a:rPr lang="en-US" dirty="0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162715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003F-BB75-361E-3C6A-3C92E2BB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36" y="474630"/>
            <a:ext cx="8729032" cy="752376"/>
          </a:xfrm>
        </p:spPr>
        <p:txBody>
          <a:bodyPr/>
          <a:lstStyle/>
          <a:p>
            <a:r>
              <a:rPr lang="en-US" dirty="0"/>
              <a:t>The Psychology of the Meeting Table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873C72-719A-8568-54DA-B8BED2C6A62A}"/>
              </a:ext>
            </a:extLst>
          </p:cNvPr>
          <p:cNvSpPr/>
          <p:nvPr/>
        </p:nvSpPr>
        <p:spPr>
          <a:xfrm>
            <a:off x="438458" y="2976135"/>
            <a:ext cx="6789420" cy="2377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4E3302-0008-A201-FEA1-7D7951536C1E}"/>
              </a:ext>
            </a:extLst>
          </p:cNvPr>
          <p:cNvSpPr/>
          <p:nvPr/>
        </p:nvSpPr>
        <p:spPr>
          <a:xfrm>
            <a:off x="7365038" y="368479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086595-BE15-074D-83D8-75BF7DF616BE}"/>
              </a:ext>
            </a:extLst>
          </p:cNvPr>
          <p:cNvSpPr/>
          <p:nvPr/>
        </p:nvSpPr>
        <p:spPr>
          <a:xfrm>
            <a:off x="5696258" y="2208420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19D9C-9561-B540-3D64-7FE84FB136E3}"/>
              </a:ext>
            </a:extLst>
          </p:cNvPr>
          <p:cNvSpPr/>
          <p:nvPr/>
        </p:nvSpPr>
        <p:spPr>
          <a:xfrm>
            <a:off x="3341678" y="2208420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B4B0B5-CE64-4E89-F96E-94E68B2800DB}"/>
              </a:ext>
            </a:extLst>
          </p:cNvPr>
          <p:cNvSpPr/>
          <p:nvPr/>
        </p:nvSpPr>
        <p:spPr>
          <a:xfrm>
            <a:off x="1040438" y="222175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74B947-E116-4310-D9C6-C4382272D52C}"/>
              </a:ext>
            </a:extLst>
          </p:cNvPr>
          <p:cNvSpPr/>
          <p:nvPr/>
        </p:nvSpPr>
        <p:spPr>
          <a:xfrm>
            <a:off x="5696258" y="546787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E9EEA7-34B3-1071-D123-D8C55A32456C}"/>
              </a:ext>
            </a:extLst>
          </p:cNvPr>
          <p:cNvSpPr/>
          <p:nvPr/>
        </p:nvSpPr>
        <p:spPr>
          <a:xfrm>
            <a:off x="3341678" y="546787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744F46-ADE9-947A-050E-5120C18664C1}"/>
              </a:ext>
            </a:extLst>
          </p:cNvPr>
          <p:cNvSpPr/>
          <p:nvPr/>
        </p:nvSpPr>
        <p:spPr>
          <a:xfrm>
            <a:off x="1040438" y="546787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E95A18-7EBA-90EE-0A2E-22506017D0F7}"/>
              </a:ext>
            </a:extLst>
          </p:cNvPr>
          <p:cNvSpPr/>
          <p:nvPr/>
        </p:nvSpPr>
        <p:spPr>
          <a:xfrm>
            <a:off x="9056678" y="208078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E30318-DFC7-7E0F-BFEC-2D672D4FBC4D}"/>
              </a:ext>
            </a:extLst>
          </p:cNvPr>
          <p:cNvSpPr/>
          <p:nvPr/>
        </p:nvSpPr>
        <p:spPr>
          <a:xfrm>
            <a:off x="9056678" y="5467875"/>
            <a:ext cx="640080" cy="64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3459E-B659-581A-5F22-B211D19A6B89}"/>
              </a:ext>
            </a:extLst>
          </p:cNvPr>
          <p:cNvSpPr txBox="1"/>
          <p:nvPr/>
        </p:nvSpPr>
        <p:spPr>
          <a:xfrm>
            <a:off x="7365038" y="4393455"/>
            <a:ext cx="891540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BCC8B9-8BD1-A4F5-022F-AAD1AA0655AD}"/>
              </a:ext>
            </a:extLst>
          </p:cNvPr>
          <p:cNvSpPr txBox="1"/>
          <p:nvPr/>
        </p:nvSpPr>
        <p:spPr>
          <a:xfrm>
            <a:off x="6473498" y="2267475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Participant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781AA-F49E-CBCB-9054-B002D3FEC167}"/>
              </a:ext>
            </a:extLst>
          </p:cNvPr>
          <p:cNvSpPr txBox="1"/>
          <p:nvPr/>
        </p:nvSpPr>
        <p:spPr>
          <a:xfrm>
            <a:off x="6473498" y="5692903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Participant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5E27B6-2D87-B587-532D-B78DCBB9AF4B}"/>
              </a:ext>
            </a:extLst>
          </p:cNvPr>
          <p:cNvSpPr txBox="1"/>
          <p:nvPr/>
        </p:nvSpPr>
        <p:spPr>
          <a:xfrm>
            <a:off x="4118918" y="2267475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Participant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FFCFA-0DDC-32FD-5A42-9EE47D591BA9}"/>
              </a:ext>
            </a:extLst>
          </p:cNvPr>
          <p:cNvSpPr txBox="1"/>
          <p:nvPr/>
        </p:nvSpPr>
        <p:spPr>
          <a:xfrm>
            <a:off x="4118918" y="5692903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Participant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9DE29-0595-AD37-D50E-D4B40705B0F2}"/>
              </a:ext>
            </a:extLst>
          </p:cNvPr>
          <p:cNvSpPr txBox="1"/>
          <p:nvPr/>
        </p:nvSpPr>
        <p:spPr>
          <a:xfrm>
            <a:off x="1817678" y="2257712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Participant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DB95B9-109D-8FDA-F973-99297DA5FE3F}"/>
              </a:ext>
            </a:extLst>
          </p:cNvPr>
          <p:cNvSpPr txBox="1"/>
          <p:nvPr/>
        </p:nvSpPr>
        <p:spPr>
          <a:xfrm>
            <a:off x="1817678" y="5683140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Participant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46597E-255F-FF05-7884-0FD2B09A81DA}"/>
              </a:ext>
            </a:extLst>
          </p:cNvPr>
          <p:cNvSpPr txBox="1"/>
          <p:nvPr/>
        </p:nvSpPr>
        <p:spPr>
          <a:xfrm>
            <a:off x="8805218" y="2848500"/>
            <a:ext cx="9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Listener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8A03A-8A26-8E02-BF3F-20247CB76F55}"/>
              </a:ext>
            </a:extLst>
          </p:cNvPr>
          <p:cNvSpPr txBox="1"/>
          <p:nvPr/>
        </p:nvSpPr>
        <p:spPr>
          <a:xfrm>
            <a:off x="8805218" y="4946143"/>
            <a:ext cx="9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Listener</a:t>
            </a:r>
          </a:p>
        </p:txBody>
      </p:sp>
    </p:spTree>
    <p:extLst>
      <p:ext uri="{BB962C8B-B14F-4D97-AF65-F5344CB8AC3E}">
        <p14:creationId xmlns:p14="http://schemas.microsoft.com/office/powerpoint/2010/main" val="37912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FD18-02D2-2B0E-75A3-16563BDB3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  <a:p>
            <a:r>
              <a:rPr lang="en-US" dirty="0"/>
              <a:t>Who?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Why?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F7464-8D7B-0D06-27A2-8D49DF3A9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Delegation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23C17BC1-F59D-AB04-4D9A-A0DDDB656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/>
        </p:blipFill>
        <p:spPr>
          <a:xfrm>
            <a:off x="3563941" y="1336362"/>
            <a:ext cx="8083486" cy="48406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7AE5CE-C673-2358-E2E9-C67CF1E95529}"/>
              </a:ext>
            </a:extLst>
          </p:cNvPr>
          <p:cNvSpPr txBox="1">
            <a:spLocks/>
          </p:cNvSpPr>
          <p:nvPr/>
        </p:nvSpPr>
        <p:spPr>
          <a:xfrm>
            <a:off x="343930" y="2273643"/>
            <a:ext cx="1707292" cy="365868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When?</a:t>
            </a:r>
          </a:p>
          <a:p>
            <a:r>
              <a:rPr lang="en-US" dirty="0">
                <a:solidFill>
                  <a:schemeClr val="bg2"/>
                </a:solidFill>
              </a:rPr>
              <a:t>Who?</a:t>
            </a:r>
          </a:p>
          <a:p>
            <a:r>
              <a:rPr lang="en-US" dirty="0">
                <a:solidFill>
                  <a:schemeClr val="bg2"/>
                </a:solidFill>
              </a:rPr>
              <a:t>How?</a:t>
            </a:r>
          </a:p>
          <a:p>
            <a:r>
              <a:rPr lang="en-US" dirty="0">
                <a:solidFill>
                  <a:schemeClr val="bg2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928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ituational leadership theory&#10;&#10;Description automatically generated">
            <a:extLst>
              <a:ext uri="{FF2B5EF4-FFF2-40B4-BE49-F238E27FC236}">
                <a16:creationId xmlns:a16="http://schemas.microsoft.com/office/drawing/2014/main" id="{BF011EBE-950A-65B1-1752-06D83A024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95" y="643467"/>
            <a:ext cx="740340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4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22158C-66BE-E5BF-9619-DDC8D16F6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0336"/>
              </p:ext>
            </p:extLst>
          </p:nvPr>
        </p:nvGraphicFramePr>
        <p:xfrm>
          <a:off x="2090057" y="1055077"/>
          <a:ext cx="6437990" cy="4592142"/>
        </p:xfrm>
        <a:graphic>
          <a:graphicData uri="http://schemas.openxmlformats.org/drawingml/2006/table">
            <a:tbl>
              <a:tblPr/>
              <a:tblGrid>
                <a:gridCol w="806850">
                  <a:extLst>
                    <a:ext uri="{9D8B030D-6E8A-4147-A177-3AD203B41FA5}">
                      <a16:colId xmlns:a16="http://schemas.microsoft.com/office/drawing/2014/main" val="4279867896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2996392738"/>
                    </a:ext>
                  </a:extLst>
                </a:gridCol>
                <a:gridCol w="1255231">
                  <a:extLst>
                    <a:ext uri="{9D8B030D-6E8A-4147-A177-3AD203B41FA5}">
                      <a16:colId xmlns:a16="http://schemas.microsoft.com/office/drawing/2014/main" val="72788550"/>
                    </a:ext>
                  </a:extLst>
                </a:gridCol>
                <a:gridCol w="291232">
                  <a:extLst>
                    <a:ext uri="{9D8B030D-6E8A-4147-A177-3AD203B41FA5}">
                      <a16:colId xmlns:a16="http://schemas.microsoft.com/office/drawing/2014/main" val="948789373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531699154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2034998468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2112695567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3116448038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3554099079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2612782383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2808596406"/>
                    </a:ext>
                  </a:extLst>
                </a:gridCol>
                <a:gridCol w="319378">
                  <a:extLst>
                    <a:ext uri="{9D8B030D-6E8A-4147-A177-3AD203B41FA5}">
                      <a16:colId xmlns:a16="http://schemas.microsoft.com/office/drawing/2014/main" val="2616234020"/>
                    </a:ext>
                  </a:extLst>
                </a:gridCol>
                <a:gridCol w="1210275">
                  <a:extLst>
                    <a:ext uri="{9D8B030D-6E8A-4147-A177-3AD203B41FA5}">
                      <a16:colId xmlns:a16="http://schemas.microsoft.com/office/drawing/2014/main" val="1033590698"/>
                    </a:ext>
                  </a:extLst>
                </a:gridCol>
              </a:tblGrid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Unpleasant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Pleasant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643454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Unfriendly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Friendly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483944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Rejecting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83497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Relaxed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36905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29850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99943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Supportive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16655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30097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Quarrelsome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Harmonious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8802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Gloomy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Cheerful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645031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03458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Backstabbing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Loyal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979820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Untrustworthy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Trustworthy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376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Inconsiderate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473019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47739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Disagreeable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29828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Insincere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28009"/>
                  </a:ext>
                </a:extLst>
              </a:tr>
              <a:tr h="255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Unkind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8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46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56ED7-E1AD-809F-E3E8-FC088168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85" y="675794"/>
            <a:ext cx="6906985" cy="53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46890EF-65A4-85DF-1AE6-EDAB6DA46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8" y="672472"/>
            <a:ext cx="9755823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71CD-F45F-5000-A9B8-ACDEEB57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Who am I listening to?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FEA05-8074-1EC8-5D2F-40300EDE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Civil Engineer – Texas A&amp;M University</a:t>
            </a:r>
          </a:p>
          <a:p>
            <a:r>
              <a:rPr lang="en-US" dirty="0"/>
              <a:t>City of San Antonio – 7 years</a:t>
            </a:r>
          </a:p>
          <a:p>
            <a:pPr lvl="1"/>
            <a:r>
              <a:rPr lang="en-US" dirty="0"/>
              <a:t>Drainage and Floodplains</a:t>
            </a:r>
          </a:p>
          <a:p>
            <a:pPr lvl="1"/>
            <a:r>
              <a:rPr lang="en-US" dirty="0"/>
              <a:t>Streets and Traffic</a:t>
            </a:r>
          </a:p>
          <a:p>
            <a:pPr lvl="1"/>
            <a:r>
              <a:rPr lang="en-US" dirty="0"/>
              <a:t>Trees and Landscape</a:t>
            </a:r>
          </a:p>
          <a:p>
            <a:pPr lvl="1"/>
            <a:r>
              <a:rPr lang="en-US" dirty="0"/>
              <a:t>Plan Review</a:t>
            </a:r>
          </a:p>
          <a:p>
            <a:pPr lvl="1"/>
            <a:r>
              <a:rPr lang="en-US" dirty="0"/>
              <a:t>Street Construction Inspections</a:t>
            </a:r>
          </a:p>
          <a:p>
            <a:pPr lvl="1"/>
            <a:r>
              <a:rPr lang="en-US" dirty="0"/>
              <a:t>Building Inspections</a:t>
            </a:r>
          </a:p>
          <a:p>
            <a:r>
              <a:rPr lang="en-US" dirty="0"/>
              <a:t>Management – 7 years</a:t>
            </a:r>
          </a:p>
          <a:p>
            <a:pPr lvl="1"/>
            <a:r>
              <a:rPr lang="en-US" dirty="0"/>
              <a:t>Team sizes: 5 – 80 employees</a:t>
            </a:r>
          </a:p>
        </p:txBody>
      </p:sp>
      <p:pic>
        <p:nvPicPr>
          <p:cNvPr id="5" name="Content Placeholder 4" descr="A person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B185E270-54D2-2033-CFF8-610C68540C0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47" y="2308526"/>
            <a:ext cx="2901950" cy="4351337"/>
          </a:xfrm>
          <a:ln w="28575">
            <a:solidFill>
              <a:schemeClr val="tx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109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D0E2-5D9B-15E9-448E-F876C492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6B25-E0FD-A04D-3437-C20634505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makes a good team</a:t>
            </a:r>
          </a:p>
          <a:p>
            <a:r>
              <a:rPr lang="en-US" dirty="0"/>
              <a:t>Learn what to look for when hiring</a:t>
            </a:r>
          </a:p>
          <a:p>
            <a:r>
              <a:rPr lang="en-US" dirty="0"/>
              <a:t>How to build trust and respect</a:t>
            </a:r>
          </a:p>
          <a:p>
            <a:r>
              <a:rPr lang="en-US" dirty="0"/>
              <a:t>The psychology of getting things done</a:t>
            </a:r>
          </a:p>
        </p:txBody>
      </p:sp>
    </p:spTree>
    <p:extLst>
      <p:ext uri="{BB962C8B-B14F-4D97-AF65-F5344CB8AC3E}">
        <p14:creationId xmlns:p14="http://schemas.microsoft.com/office/powerpoint/2010/main" val="54490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BBFD-A3D7-AACE-9341-000C08EA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332" y="577921"/>
            <a:ext cx="7005335" cy="803189"/>
          </a:xfrm>
        </p:spPr>
        <p:txBody>
          <a:bodyPr/>
          <a:lstStyle/>
          <a:p>
            <a:pPr algn="ctr"/>
            <a:r>
              <a:rPr lang="en-US" dirty="0"/>
              <a:t>Myers-Briggs Personality Test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4AE9D2E-ED0E-69F7-870E-6B88C3E2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43" y="1495167"/>
            <a:ext cx="4784912" cy="47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2B1C-632E-2FEF-3F93-75A7C8EB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04A-E10F-A6AC-7591-00B813540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Energy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Mind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Nature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22696-7B3D-A8BB-FEEA-AE0899C62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Extravert (E) vs Introvert (I)</a:t>
            </a:r>
          </a:p>
          <a:p>
            <a:r>
              <a:rPr lang="en-US" dirty="0"/>
              <a:t>Sensing (S) vs Intuition (N)</a:t>
            </a:r>
          </a:p>
          <a:p>
            <a:r>
              <a:rPr lang="en-US" dirty="0"/>
              <a:t>Thinking (T) vs Feeling (F)</a:t>
            </a:r>
          </a:p>
          <a:p>
            <a:r>
              <a:rPr lang="en-US" dirty="0"/>
              <a:t>Judging (J) vs Perceiving (P)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BDE81-AF50-D672-B379-F80EB1F295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Carl Jung/Myers-Briggs – 4 Measurable Categories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04ACA-68DA-0D37-D9F7-98243F230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Carl Jung/Myers-Briggs – 16 Personality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BD9276-8B35-4557-8C6F-39B034057C2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2045608"/>
              </p:ext>
            </p:extLst>
          </p:nvPr>
        </p:nvGraphicFramePr>
        <p:xfrm>
          <a:off x="1678459" y="889288"/>
          <a:ext cx="8835081" cy="3127047"/>
        </p:xfrm>
        <a:graphic>
          <a:graphicData uri="http://schemas.openxmlformats.org/drawingml/2006/table">
            <a:tbl>
              <a:tblPr firstRow="1" bandRow="1"/>
              <a:tblGrid>
                <a:gridCol w="516752">
                  <a:extLst>
                    <a:ext uri="{9D8B030D-6E8A-4147-A177-3AD203B41FA5}">
                      <a16:colId xmlns:a16="http://schemas.microsoft.com/office/drawing/2014/main" val="1182166676"/>
                    </a:ext>
                  </a:extLst>
                </a:gridCol>
                <a:gridCol w="1847500">
                  <a:extLst>
                    <a:ext uri="{9D8B030D-6E8A-4147-A177-3AD203B41FA5}">
                      <a16:colId xmlns:a16="http://schemas.microsoft.com/office/drawing/2014/main" val="1960416943"/>
                    </a:ext>
                  </a:extLst>
                </a:gridCol>
                <a:gridCol w="2044142">
                  <a:extLst>
                    <a:ext uri="{9D8B030D-6E8A-4147-A177-3AD203B41FA5}">
                      <a16:colId xmlns:a16="http://schemas.microsoft.com/office/drawing/2014/main" val="3222632086"/>
                    </a:ext>
                  </a:extLst>
                </a:gridCol>
                <a:gridCol w="2208770">
                  <a:extLst>
                    <a:ext uri="{9D8B030D-6E8A-4147-A177-3AD203B41FA5}">
                      <a16:colId xmlns:a16="http://schemas.microsoft.com/office/drawing/2014/main" val="3698043961"/>
                    </a:ext>
                  </a:extLst>
                </a:gridCol>
                <a:gridCol w="2217917">
                  <a:extLst>
                    <a:ext uri="{9D8B030D-6E8A-4147-A177-3AD203B41FA5}">
                      <a16:colId xmlns:a16="http://schemas.microsoft.com/office/drawing/2014/main" val="3458347231"/>
                    </a:ext>
                  </a:extLst>
                </a:gridCol>
              </a:tblGrid>
              <a:tr h="37588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3226"/>
                  </a:ext>
                </a:extLst>
              </a:tr>
              <a:tr h="676589">
                <a:tc>
                  <a:txBody>
                    <a:bodyPr/>
                    <a:lstStyle/>
                    <a:p>
                      <a:r>
                        <a:rPr lang="en-US" sz="2000" dirty="0"/>
                        <a:t>TJ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INTJ – Architect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ISTJ - Logistician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ENTJ - Commander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ESTJ - Executive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26241"/>
                  </a:ext>
                </a:extLst>
              </a:tr>
              <a:tr h="676589">
                <a:tc>
                  <a:txBody>
                    <a:bodyPr/>
                    <a:lstStyle/>
                    <a:p>
                      <a:r>
                        <a:rPr lang="en-US" sz="2000" dirty="0"/>
                        <a:t>TP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INTP - Logician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ISTP - Virtuoso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ENTP - Debater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ESTP - Entrepreneur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4275"/>
                  </a:ext>
                </a:extLst>
              </a:tr>
              <a:tr h="676589">
                <a:tc>
                  <a:txBody>
                    <a:bodyPr/>
                    <a:lstStyle/>
                    <a:p>
                      <a:r>
                        <a:rPr lang="en-US" sz="2000" dirty="0"/>
                        <a:t>FJ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INFJ – Advocate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ISFJ - Defender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ENFJ - Protagonist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ESFJ - Consul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87581"/>
                  </a:ext>
                </a:extLst>
              </a:tr>
              <a:tr h="676589">
                <a:tc>
                  <a:txBody>
                    <a:bodyPr/>
                    <a:lstStyle/>
                    <a:p>
                      <a:r>
                        <a:rPr lang="en-US" sz="2000" dirty="0"/>
                        <a:t>FP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INFP - Mediator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ISFP - Adventurer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ENFP - Campaigner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ESFP - Entertainer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1798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DA65CE-1E1F-5308-0775-E9F844DCF2EA}"/>
              </a:ext>
            </a:extLst>
          </p:cNvPr>
          <p:cNvSpPr txBox="1"/>
          <p:nvPr/>
        </p:nvSpPr>
        <p:spPr>
          <a:xfrm>
            <a:off x="1938244" y="4506686"/>
            <a:ext cx="3804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Orange – Explorers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Blue – Sentinels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Green – Diplomats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Purple - Analysts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10A310-7CB5-FE50-5CAE-DF3D4C249E48}"/>
              </a:ext>
            </a:extLst>
          </p:cNvPr>
          <p:cNvSpPr txBox="1">
            <a:spLocks/>
          </p:cNvSpPr>
          <p:nvPr/>
        </p:nvSpPr>
        <p:spPr>
          <a:xfrm>
            <a:off x="6096001" y="4506686"/>
            <a:ext cx="5181600" cy="2078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Extravert (E) vs Introvert (I)</a:t>
            </a:r>
          </a:p>
          <a:p>
            <a:r>
              <a:rPr lang="en-US"/>
              <a:t>Sensing (S) vs Intuition (N)</a:t>
            </a:r>
          </a:p>
          <a:p>
            <a:r>
              <a:rPr lang="en-US"/>
              <a:t>Thinking (T) vs Feeling (F)</a:t>
            </a:r>
          </a:p>
          <a:p>
            <a:r>
              <a:rPr lang="en-US"/>
              <a:t>Judging (J) vs Perceiving (P)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0813-9A83-1068-6E5A-168D0AE2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2F07-64D7-11AA-A1F2-4AE5D32BB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Same vs Mixed</a:t>
            </a:r>
          </a:p>
          <a:p>
            <a:r>
              <a:rPr lang="en-US"/>
              <a:t>Example Team </a:t>
            </a:r>
          </a:p>
          <a:p>
            <a:r>
              <a:rPr lang="en-US"/>
              <a:t>Diversity</a:t>
            </a: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2FE302C-EB4B-934E-36A9-FFA04E31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81" y="1130024"/>
            <a:ext cx="6399153" cy="4799365"/>
          </a:xfrm>
          <a:prstGeom prst="rect">
            <a:avLst/>
          </a:prstGeom>
          <a:ln w="57150">
            <a:solidFill>
              <a:schemeClr val="tx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229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5A4B-96A4-1C78-022B-1FDEF67B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35" y="761656"/>
            <a:ext cx="4775560" cy="15243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Hiring Well and Firing Infrequently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D75F8-B63D-9644-01CF-D317933F6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traits do you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important is experience?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we consider culture?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5213B66-9EEB-D864-562D-0BA94813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14" y="1825625"/>
            <a:ext cx="3998983" cy="3998983"/>
          </a:xfrm>
          <a:prstGeom prst="rect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774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FA22-B2DF-CC03-53E3-4FD3A952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160638"/>
            <a:ext cx="4137213" cy="2269955"/>
          </a:xfrm>
        </p:spPr>
        <p:txBody>
          <a:bodyPr>
            <a:normAutofit/>
          </a:bodyPr>
          <a:lstStyle/>
          <a:p>
            <a:r>
              <a:rPr lang="en-US" sz="4400" dirty="0"/>
              <a:t>Types of Power – Hard Power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75CB1-CBD9-3501-38C1-F6E5C7099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Legitimate</a:t>
            </a:r>
          </a:p>
          <a:p>
            <a:r>
              <a:rPr lang="en-US" sz="4800" dirty="0"/>
              <a:t>Reward</a:t>
            </a:r>
          </a:p>
          <a:p>
            <a:r>
              <a:rPr lang="en-US" sz="4800" dirty="0"/>
              <a:t>Coercive</a:t>
            </a:r>
          </a:p>
        </p:txBody>
      </p:sp>
      <p:pic>
        <p:nvPicPr>
          <p:cNvPr id="8" name="Picture 7" descr="A close-up of a stone&#10;&#10;Description automatically generated with medium confidence">
            <a:extLst>
              <a:ext uri="{FF2B5EF4-FFF2-40B4-BE49-F238E27FC236}">
                <a16:creationId xmlns:a16="http://schemas.microsoft.com/office/drawing/2014/main" id="{23EB1483-2F5A-853E-4CFE-6321F896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44" y="1297967"/>
            <a:ext cx="4262066" cy="4262066"/>
          </a:xfrm>
          <a:prstGeom prst="rect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601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22155_CORP_FS_Template_PPT_FINAL" id="{EC65B8A3-BCD5-4113-83D6-C05AF7E17098}" vid="{06F0B14F-9AA2-46E8-975C-63CF2BCC29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6" ma:contentTypeDescription="Create a new document." ma:contentTypeScope="" ma:versionID="52dd09f2890bfc935f56c4a53daa5433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e084786a962d7151ef7bee9e60813d66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Y7XZYZ7WP323-305703983-342978</_dlc_DocId>
    <_dlc_DocIdUrl xmlns="2280dd3a-6da6-4bfb-88f9-e12ecc249002">
      <Url>https://2023701800.sharepoint.com/sites/ICC-Marketing-01/_layouts/15/DocIdRedir.aspx?ID=Y7XZYZ7WP323-305703983-342978</Url>
      <Description>Y7XZYZ7WP323-305703983-342978</Description>
    </_dlc_DocIdUrl>
    <lcf76f155ced4ddcb4097134ff3c332f xmlns="9269ceac-5c65-4307-8ae2-4607a049bc12">
      <Terms xmlns="http://schemas.microsoft.com/office/infopath/2007/PartnerControls"/>
    </lcf76f155ced4ddcb4097134ff3c332f>
    <TaxCatchAll xmlns="2280dd3a-6da6-4bfb-88f9-e12ecc249002" xsi:nil="true"/>
  </documentManagement>
</p:properties>
</file>

<file path=customXml/itemProps1.xml><?xml version="1.0" encoding="utf-8"?>
<ds:datastoreItem xmlns:ds="http://schemas.openxmlformats.org/officeDocument/2006/customXml" ds:itemID="{A753B370-6B09-45B7-955C-F85FEB48B13D}"/>
</file>

<file path=customXml/itemProps2.xml><?xml version="1.0" encoding="utf-8"?>
<ds:datastoreItem xmlns:ds="http://schemas.openxmlformats.org/officeDocument/2006/customXml" ds:itemID="{E0C4ADF4-5A7E-49EA-9D31-087FBA9FF599}"/>
</file>

<file path=customXml/itemProps3.xml><?xml version="1.0" encoding="utf-8"?>
<ds:datastoreItem xmlns:ds="http://schemas.openxmlformats.org/officeDocument/2006/customXml" ds:itemID="{A3E3E162-DB3E-40DD-9A81-774402379479}"/>
</file>

<file path=customXml/itemProps4.xml><?xml version="1.0" encoding="utf-8"?>
<ds:datastoreItem xmlns:ds="http://schemas.openxmlformats.org/officeDocument/2006/customXml" ds:itemID="{C73573E2-18E8-4E5A-93D7-12E06943595E}"/>
</file>

<file path=docProps/app.xml><?xml version="1.0" encoding="utf-8"?>
<Properties xmlns="http://schemas.openxmlformats.org/officeDocument/2006/extended-properties" xmlns:vt="http://schemas.openxmlformats.org/officeDocument/2006/docPropsVTypes">
  <Template>22-22155_CORP_FS_Template_PPT_FINAL</Template>
  <TotalTime>1213</TotalTime>
  <Words>2716</Words>
  <Application>Microsoft Office PowerPoint</Application>
  <PresentationFormat>Widescreen</PresentationFormat>
  <Paragraphs>551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Roboto Light</vt:lpstr>
      <vt:lpstr>System Font Regular</vt:lpstr>
      <vt:lpstr>Office Theme</vt:lpstr>
      <vt:lpstr>1_Office Theme</vt:lpstr>
      <vt:lpstr>PowerPoint Presentation</vt:lpstr>
      <vt:lpstr>Introduction: Who am I listening to?</vt:lpstr>
      <vt:lpstr>Objectives</vt:lpstr>
      <vt:lpstr>Myers-Briggs Personality Test</vt:lpstr>
      <vt:lpstr>Know Yourself</vt:lpstr>
      <vt:lpstr>PowerPoint Presentation</vt:lpstr>
      <vt:lpstr>Know Your Team</vt:lpstr>
      <vt:lpstr>Hiring Well and Firing Infrequently</vt:lpstr>
      <vt:lpstr>Types of Power – Hard Power</vt:lpstr>
      <vt:lpstr>Types of Power – Soft Power</vt:lpstr>
      <vt:lpstr>Types of Power - Other</vt:lpstr>
      <vt:lpstr>Team Building</vt:lpstr>
      <vt:lpstr>The Psychology of the Meeting Table</vt:lpstr>
      <vt:lpstr>Delegation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Best Practices: From Your Grandfather to Today</dc:title>
  <dc:creator>Rachel Parrish (DSD)</dc:creator>
  <cp:lastModifiedBy>Rachel Parrish (DSD)</cp:lastModifiedBy>
  <cp:revision>1</cp:revision>
  <dcterms:created xsi:type="dcterms:W3CDTF">2024-07-12T14:28:34Z</dcterms:created>
  <dcterms:modified xsi:type="dcterms:W3CDTF">2025-04-24T19:43:38Z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c2ec7585-f4da-4d7a-bff9-15e271a23a82</vt:lpwstr>
  </property>
</Properties>
</file>