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1"/>
  </p:notesMasterIdLst>
  <p:handoutMasterIdLst>
    <p:handoutMasterId r:id="rId12"/>
  </p:handoutMasterIdLst>
  <p:sldIdLst>
    <p:sldId id="410" r:id="rId5"/>
    <p:sldId id="383" r:id="rId6"/>
    <p:sldId id="391" r:id="rId7"/>
    <p:sldId id="397" r:id="rId8"/>
    <p:sldId id="408" r:id="rId9"/>
    <p:sldId id="41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6327" autoAdjust="0"/>
  </p:normalViewPr>
  <p:slideViewPr>
    <p:cSldViewPr snapToGrid="0">
      <p:cViewPr varScale="1">
        <p:scale>
          <a:sx n="74" d="100"/>
          <a:sy n="74" d="100"/>
        </p:scale>
        <p:origin x="28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7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r>
              <a:rPr lang="en-US" dirty="0"/>
              <a:t>Throw Deep</a:t>
            </a:r>
            <a:br>
              <a:rPr lang="en-US" dirty="0"/>
            </a:br>
            <a:r>
              <a:rPr lang="en-US" dirty="0"/>
              <a:t>A Leadership Perspective 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Who are You?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7583293" cy="3709987"/>
          </a:xfrm>
        </p:spPr>
        <p:txBody>
          <a:bodyPr tIns="457200"/>
          <a:lstStyle/>
          <a:p>
            <a:r>
              <a:rPr lang="en-US" b="0" i="0" u="none" strike="noStrike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"</a:t>
            </a:r>
            <a:r>
              <a:rPr lang="en-US" i="0" u="none" strike="noStrike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I would rather be ashes than dust! I would rather that my spark should burn out in a brilliant blaze than it should be stifled by dry rot. I would rather be a superb meteor, every atom of me in magnificent glow, than a sleepy and permanent planet. The proper function of man is to live, not to exist. I shall not waste my days in trying to prolong them. I shall use my time."- Jack London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sz="5400" dirty="0"/>
              <a:t>Leadership – Characteristics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59032" y="2483556"/>
            <a:ext cx="7662115" cy="3630160"/>
          </a:xfrm>
          <a:ln w="3175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/>
              <a:t>Ability to Influence, guide and empower </a:t>
            </a:r>
          </a:p>
          <a:p>
            <a:r>
              <a:rPr lang="en-US" sz="3200" b="1" i="1" dirty="0"/>
              <a:t>Vision and Purpose</a:t>
            </a:r>
          </a:p>
          <a:p>
            <a:r>
              <a:rPr lang="en-US" sz="3200" b="1" i="1" dirty="0"/>
              <a:t>Authenticity and Trust</a:t>
            </a:r>
          </a:p>
          <a:p>
            <a:r>
              <a:rPr lang="en-US" sz="3200" b="1" i="1" dirty="0"/>
              <a:t>Communication and Connection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AB6D40A-2A0A-AF3D-8CF7-3ECD37765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r>
              <a:rPr lang="en-US" dirty="0"/>
              <a:t>Leadership –Characteristics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442CD-A26D-1761-8CE7-8BC3075BB4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9905" y="4549552"/>
            <a:ext cx="5486400" cy="16459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Resilience and Adaptability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Empowering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Leading with Integrity </a:t>
            </a:r>
          </a:p>
        </p:txBody>
      </p:sp>
    </p:spTree>
    <p:extLst>
      <p:ext uri="{BB962C8B-B14F-4D97-AF65-F5344CB8AC3E}">
        <p14:creationId xmlns:p14="http://schemas.microsoft.com/office/powerpoint/2010/main" val="203905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dirty="0"/>
              <a:t>Servant Leadership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133A968-21C8-13A7-47F9-29732A8AD84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Serve Before Leading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Understanding the Needs of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Rising Tide </a:t>
            </a:r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5F79-E7F2-4A26-C420-97D497D1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Use Your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4CB75C-C274-4FEE-21B0-5DE4B216FFB8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A94B9-8D45-FA0E-231E-27A30C547CAD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6324155-5EEC-EE2B-3EDD-83BAE5AAB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594359" y="2281918"/>
            <a:ext cx="6787747" cy="3708517"/>
          </a:xfrm>
          <a:prstGeom prst="rect">
            <a:avLst/>
          </a:prstGeom>
        </p:spPr>
        <p:txBody>
          <a:bodyPr vert="horz" lIns="0" tIns="4572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1" dirty="0">
                <a:solidFill>
                  <a:srgbClr val="282828"/>
                </a:solidFill>
                <a:latin typeface="Georgia" panose="02040502050405020303" pitchFamily="18" charset="0"/>
              </a:rPr>
              <a:t>"</a:t>
            </a:r>
            <a:r>
              <a:rPr lang="en-US" i="1" dirty="0">
                <a:solidFill>
                  <a:srgbClr val="282828"/>
                </a:solidFill>
                <a:latin typeface="Georgia" panose="02040502050405020303" pitchFamily="18" charset="0"/>
              </a:rPr>
              <a:t>I would rather be ashes than dust! I would rather that my spark should burn out in a brilliant blaze than it should be stifled by dry rot. I would rather be a superb meteor, every atom of me in magnificent glow, than a sleepy and permanent planet. The proper function of man is to live, not to exist. I shall not waste my days in trying to prolong them. I shall use my time."- Jack London</a:t>
            </a:r>
          </a:p>
          <a:p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28669884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80dd3a-6da6-4bfb-88f9-e12ecc249002" xsi:nil="true"/>
    <MediaServiceKeyPoints xmlns="9269ceac-5c65-4307-8ae2-4607a049bc12" xsi:nil="true"/>
    <lcf76f155ced4ddcb4097134ff3c332f xmlns="9269ceac-5c65-4307-8ae2-4607a049bc1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CF6A2A83D0EA42AA4E06B0C085511E" ma:contentTypeVersion="695" ma:contentTypeDescription="Create a new document." ma:contentTypeScope="" ma:versionID="89ffa459a2d45be38ba5ca14092a459c">
  <xsd:schema xmlns:xsd="http://www.w3.org/2001/XMLSchema" xmlns:xs="http://www.w3.org/2001/XMLSchema" xmlns:p="http://schemas.microsoft.com/office/2006/metadata/properties" xmlns:ns2="2280dd3a-6da6-4bfb-88f9-e12ecc249002" xmlns:ns3="9269ceac-5c65-4307-8ae2-4607a049bc12" targetNamespace="http://schemas.microsoft.com/office/2006/metadata/properties" ma:root="true" ma:fieldsID="b97dbee751606c7ff52945597ae94cf0" ns2:_="" ns3:_="">
    <xsd:import namespace="2280dd3a-6da6-4bfb-88f9-e12ecc249002"/>
    <xsd:import namespace="9269ceac-5c65-4307-8ae2-4607a049b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0dd3a-6da6-4bfb-88f9-e12ecc24900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b06385a-ca9e-4ba4-978c-b2bb7c2981a6}" ma:internalName="TaxCatchAll" ma:showField="CatchAllData" ma:web="2280dd3a-6da6-4bfb-88f9-e12ecc249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9ceac-5c65-4307-8ae2-4607a049b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5743e812-33f0-406c-a19f-c717c821db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6D24F1A-6251-4B9A-A918-7D6F3A8F7E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0FE134-9032-4C7F-BC57-C7DE3F833363}">
  <ds:schemaRefs>
    <ds:schemaRef ds:uri="http://schemas.microsoft.com/office/2006/metadata/properties"/>
    <ds:schemaRef ds:uri="http://www.w3.org/2000/xmlns/"/>
    <ds:schemaRef ds:uri="71af3243-3dd4-4a8d-8c0d-dd76da1f02a5"/>
    <ds:schemaRef ds:uri="http://schemas.microsoft.com/sharepoint/v3"/>
    <ds:schemaRef ds:uri="http://www.w3.org/2001/XMLSchema-instance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74EC6ED8-D54A-4FD5-BC01-20FCBD88816D}"/>
</file>

<file path=customXml/itemProps4.xml><?xml version="1.0" encoding="utf-8"?>
<ds:datastoreItem xmlns:ds="http://schemas.openxmlformats.org/officeDocument/2006/customXml" ds:itemID="{F0C69C84-8E73-4458-ADC5-E058D795CF71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</Words>
  <Application>Microsoft Office PowerPoint</Application>
  <PresentationFormat>Widescreen</PresentationFormat>
  <Paragraphs>23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Georgia</vt:lpstr>
      <vt:lpstr>Custom</vt:lpstr>
      <vt:lpstr>Throw Deep A Leadership Perspective </vt:lpstr>
      <vt:lpstr>Who are You?</vt:lpstr>
      <vt:lpstr>Leadership – Characteristics </vt:lpstr>
      <vt:lpstr>Leadership –Characteristics  </vt:lpstr>
      <vt:lpstr>Servant Leadership </vt:lpstr>
      <vt:lpstr>Use Your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Throw Deep A Leadership Perspective</dc:title>
  <dc:creator>Jimmy Brothers</dc:creator>
  <cp:lastModifiedBy>Ron Piester</cp:lastModifiedBy>
  <cp:revision>3</cp:revision>
  <dcterms:created xsi:type="dcterms:W3CDTF">2024-04-05T10:34:48Z</dcterms:created>
  <dcterms:modified xsi:type="dcterms:W3CDTF">2024-04-06T11:01:50Z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